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97" r:id="rId9"/>
    <p:sldId id="262" r:id="rId10"/>
    <p:sldId id="333" r:id="rId11"/>
    <p:sldId id="273" r:id="rId12"/>
    <p:sldId id="334" r:id="rId13"/>
    <p:sldId id="335" r:id="rId14"/>
    <p:sldId id="336" r:id="rId15"/>
    <p:sldId id="338" r:id="rId16"/>
    <p:sldId id="339" r:id="rId17"/>
    <p:sldId id="337" r:id="rId18"/>
    <p:sldId id="267" r:id="rId19"/>
    <p:sldId id="278" r:id="rId20"/>
    <p:sldId id="277" r:id="rId21"/>
  </p:sldIdLst>
  <p:sldSz cx="9144000" cy="5143500" type="screen16x9"/>
  <p:notesSz cx="6858000" cy="9144000"/>
  <p:embeddedFontLst>
    <p:embeddedFont>
      <p:font typeface="Pathway Gothic One" charset="0"/>
      <p:regular r:id="rId23"/>
    </p:embeddedFont>
    <p:embeddedFont>
      <p:font typeface="Antic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1BDEA5-3B88-4EAC-A2F3-0B3A14F292E3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3238" autoAdjust="0"/>
  </p:normalViewPr>
  <p:slideViewPr>
    <p:cSldViewPr snapToGrid="0">
      <p:cViewPr varScale="1">
        <p:scale>
          <a:sx n="91" d="100"/>
          <a:sy n="91" d="100"/>
        </p:scale>
        <p:origin x="-786" y="-108"/>
      </p:cViewPr>
      <p:guideLst>
        <p:guide orient="horz" pos="3240"/>
        <p:guide orient="horz"/>
      </p:guideLst>
    </p:cSldViewPr>
  </p:slideViewPr>
  <p:outlineViewPr>
    <p:cViewPr>
      <p:scale>
        <a:sx n="33" d="100"/>
        <a:sy n="33" d="100"/>
      </p:scale>
      <p:origin x="0" y="744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62000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a9679ea7_1_1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da9679ea7_1_1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6c698b0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6c698b0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5da9679ea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5da9679ea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6c698b0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6c698b0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60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da9679ea7_1_1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da9679ea7_1_1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55df1754d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55df1754d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da9679ea7_1_1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da9679ea7_1_1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da0316d1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da0316d1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16612d386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16612d386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6c698b07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6c698b07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6c698b0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6c698b0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 flipH="1">
            <a:off x="873181" y="2536300"/>
            <a:ext cx="34497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 flipH="1">
            <a:off x="873181" y="30980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4184500" y="161240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"/>
          </p:nvPr>
        </p:nvSpPr>
        <p:spPr>
          <a:xfrm flipH="1">
            <a:off x="3970600" y="255640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6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2795250" y="1792450"/>
            <a:ext cx="3553500" cy="16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4"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 flipH="1">
            <a:off x="6076197" y="1215553"/>
            <a:ext cx="306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2"/>
          </p:nvPr>
        </p:nvSpPr>
        <p:spPr>
          <a:xfrm flipH="1">
            <a:off x="6076197" y="2307878"/>
            <a:ext cx="306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 flipH="1">
            <a:off x="6076197" y="3400203"/>
            <a:ext cx="306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4"/>
          </p:nvPr>
        </p:nvSpPr>
        <p:spPr>
          <a:xfrm>
            <a:off x="0" y="3400203"/>
            <a:ext cx="2999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5"/>
          </p:nvPr>
        </p:nvSpPr>
        <p:spPr>
          <a:xfrm>
            <a:off x="0" y="2307878"/>
            <a:ext cx="2999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828250" y="139192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7"/>
          </p:nvPr>
        </p:nvSpPr>
        <p:spPr>
          <a:xfrm>
            <a:off x="0" y="1215553"/>
            <a:ext cx="2999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092475" y="164094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8" hasCustomPrompt="1"/>
          </p:nvPr>
        </p:nvSpPr>
        <p:spPr>
          <a:xfrm>
            <a:off x="3504446" y="1235300"/>
            <a:ext cx="1161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9"/>
          </p:nvPr>
        </p:nvSpPr>
        <p:spPr>
          <a:xfrm>
            <a:off x="1092475" y="2733272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3" hasCustomPrompt="1"/>
          </p:nvPr>
        </p:nvSpPr>
        <p:spPr>
          <a:xfrm>
            <a:off x="3504446" y="2327625"/>
            <a:ext cx="1161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4"/>
          </p:nvPr>
        </p:nvSpPr>
        <p:spPr>
          <a:xfrm>
            <a:off x="1092475" y="382559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15" hasCustomPrompt="1"/>
          </p:nvPr>
        </p:nvSpPr>
        <p:spPr>
          <a:xfrm>
            <a:off x="3504446" y="3419950"/>
            <a:ext cx="1161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6"/>
          </p:nvPr>
        </p:nvSpPr>
        <p:spPr>
          <a:xfrm flipH="1">
            <a:off x="6076237" y="164094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7" hasCustomPrompt="1"/>
          </p:nvPr>
        </p:nvSpPr>
        <p:spPr>
          <a:xfrm flipH="1">
            <a:off x="4479345" y="1235300"/>
            <a:ext cx="1161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8"/>
          </p:nvPr>
        </p:nvSpPr>
        <p:spPr>
          <a:xfrm flipH="1">
            <a:off x="6076237" y="2733272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4479345" y="2327625"/>
            <a:ext cx="1161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20"/>
          </p:nvPr>
        </p:nvSpPr>
        <p:spPr>
          <a:xfrm flipH="1">
            <a:off x="6076237" y="382559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4479345" y="3419950"/>
            <a:ext cx="1161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">
  <p:cSld name="CUSTOM_7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5714569" y="978487"/>
            <a:ext cx="2755800" cy="14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5714569" y="2293325"/>
            <a:ext cx="25554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7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610875" y="1856100"/>
            <a:ext cx="14637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0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2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ctrTitle" idx="2"/>
          </p:nvPr>
        </p:nvSpPr>
        <p:spPr>
          <a:xfrm>
            <a:off x="1412938" y="3503013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1068400" y="3675550"/>
            <a:ext cx="1816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 idx="3"/>
          </p:nvPr>
        </p:nvSpPr>
        <p:spPr>
          <a:xfrm>
            <a:off x="4008384" y="3503013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4"/>
          </p:nvPr>
        </p:nvSpPr>
        <p:spPr>
          <a:xfrm>
            <a:off x="3653012" y="3675550"/>
            <a:ext cx="1816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5"/>
          </p:nvPr>
        </p:nvSpPr>
        <p:spPr>
          <a:xfrm>
            <a:off x="6585650" y="3503013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6"/>
          </p:nvPr>
        </p:nvSpPr>
        <p:spPr>
          <a:xfrm>
            <a:off x="6241100" y="3675550"/>
            <a:ext cx="1816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2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 idx="2"/>
          </p:nvPr>
        </p:nvSpPr>
        <p:spPr>
          <a:xfrm>
            <a:off x="1738808" y="3884013"/>
            <a:ext cx="1614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1766850" y="4078006"/>
            <a:ext cx="1558500" cy="8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3"/>
          </p:nvPr>
        </p:nvSpPr>
        <p:spPr>
          <a:xfrm>
            <a:off x="3768564" y="3884013"/>
            <a:ext cx="1614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4"/>
          </p:nvPr>
        </p:nvSpPr>
        <p:spPr>
          <a:xfrm>
            <a:off x="3781850" y="4067206"/>
            <a:ext cx="15585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5"/>
          </p:nvPr>
        </p:nvSpPr>
        <p:spPr>
          <a:xfrm>
            <a:off x="5772279" y="3884013"/>
            <a:ext cx="1614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6"/>
          </p:nvPr>
        </p:nvSpPr>
        <p:spPr>
          <a:xfrm>
            <a:off x="5800324" y="4078006"/>
            <a:ext cx="1558500" cy="8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7"/>
          </p:nvPr>
        </p:nvSpPr>
        <p:spPr>
          <a:xfrm>
            <a:off x="1738808" y="1990131"/>
            <a:ext cx="1614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8"/>
          </p:nvPr>
        </p:nvSpPr>
        <p:spPr>
          <a:xfrm>
            <a:off x="1766850" y="2184130"/>
            <a:ext cx="1558500" cy="8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ctrTitle" idx="9"/>
          </p:nvPr>
        </p:nvSpPr>
        <p:spPr>
          <a:xfrm>
            <a:off x="3768568" y="1990131"/>
            <a:ext cx="1614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3"/>
          </p:nvPr>
        </p:nvSpPr>
        <p:spPr>
          <a:xfrm>
            <a:off x="3781850" y="2173330"/>
            <a:ext cx="15585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ctrTitle" idx="14"/>
          </p:nvPr>
        </p:nvSpPr>
        <p:spPr>
          <a:xfrm>
            <a:off x="5772279" y="1990131"/>
            <a:ext cx="1614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15"/>
          </p:nvPr>
        </p:nvSpPr>
        <p:spPr>
          <a:xfrm>
            <a:off x="5800324" y="2184130"/>
            <a:ext cx="1558500" cy="8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6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6_3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ctrTitle" idx="2"/>
          </p:nvPr>
        </p:nvSpPr>
        <p:spPr>
          <a:xfrm>
            <a:off x="3067456" y="3556860"/>
            <a:ext cx="1440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3067456" y="3729392"/>
            <a:ext cx="16641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3"/>
          </p:nvPr>
        </p:nvSpPr>
        <p:spPr>
          <a:xfrm>
            <a:off x="3067456" y="1949535"/>
            <a:ext cx="1440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3067456" y="2122072"/>
            <a:ext cx="16641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ctrTitle" idx="5"/>
          </p:nvPr>
        </p:nvSpPr>
        <p:spPr>
          <a:xfrm>
            <a:off x="5785481" y="3556860"/>
            <a:ext cx="1440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785481" y="3729392"/>
            <a:ext cx="16641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ctrTitle" idx="7"/>
          </p:nvPr>
        </p:nvSpPr>
        <p:spPr>
          <a:xfrm>
            <a:off x="5785481" y="1949535"/>
            <a:ext cx="1440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5785481" y="2122072"/>
            <a:ext cx="16641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 panose="02000506050000020004"/>
              <a:buNone/>
              <a:defRPr sz="2800">
                <a:solidFill>
                  <a:schemeClr val="accent2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 panose="00000500000000000000"/>
              <a:buNone/>
              <a:defRPr sz="2800">
                <a:solidFill>
                  <a:schemeClr val="accent2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 panose="00000500000000000000"/>
              <a:buNone/>
              <a:defRPr sz="2800">
                <a:solidFill>
                  <a:schemeClr val="accent2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 panose="00000500000000000000"/>
              <a:buNone/>
              <a:defRPr sz="2800">
                <a:solidFill>
                  <a:schemeClr val="accent2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 panose="00000500000000000000"/>
              <a:buNone/>
              <a:defRPr sz="2800">
                <a:solidFill>
                  <a:schemeClr val="accent2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 panose="00000500000000000000"/>
              <a:buNone/>
              <a:defRPr sz="2800">
                <a:solidFill>
                  <a:schemeClr val="accent2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 panose="00000500000000000000"/>
              <a:buNone/>
              <a:defRPr sz="2800">
                <a:solidFill>
                  <a:schemeClr val="accent2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 panose="00000500000000000000"/>
              <a:buNone/>
              <a:defRPr sz="2800">
                <a:solidFill>
                  <a:schemeClr val="accent2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 panose="00000500000000000000"/>
              <a:buNone/>
              <a:defRPr sz="2800">
                <a:solidFill>
                  <a:schemeClr val="accent2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60" r:id="rId9"/>
    <p:sldLayoutId id="2147483663" r:id="rId10"/>
    <p:sldLayoutId id="2147483664" r:id="rId11"/>
    <p:sldLayoutId id="2147483666" r:id="rId12"/>
  </p:sldLayoutIdLst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720090" y="641985"/>
            <a:ext cx="5194935" cy="379603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 flipH="1">
            <a:off x="873181" y="1628250"/>
            <a:ext cx="3449700" cy="5177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sz="3200" b="1" dirty="0" err="1">
                <a:solidFill>
                  <a:srgbClr val="8687D1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Dự</a:t>
            </a:r>
            <a:r>
              <a:rPr lang="en-US" altLang="zh-CN" sz="3200" b="1" dirty="0">
                <a:solidFill>
                  <a:srgbClr val="8687D1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1" dirty="0" err="1">
                <a:solidFill>
                  <a:srgbClr val="8687D1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án</a:t>
            </a:r>
            <a:r>
              <a:rPr lang="en-US" altLang="zh-CN" sz="3200" b="1" dirty="0">
                <a:solidFill>
                  <a:srgbClr val="8687D1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1" dirty="0" err="1">
                <a:solidFill>
                  <a:srgbClr val="8687D1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tốt</a:t>
            </a:r>
            <a:r>
              <a:rPr lang="en-US" altLang="zh-CN" sz="3200" b="1" dirty="0">
                <a:solidFill>
                  <a:srgbClr val="8687D1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1" dirty="0" err="1">
                <a:solidFill>
                  <a:srgbClr val="8687D1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nghiệp</a:t>
            </a:r>
            <a:r>
              <a:rPr lang="en-US" sz="3600" dirty="0">
                <a:solidFill>
                  <a:srgbClr val="8687D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>
                <a:solidFill>
                  <a:srgbClr val="8687D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 flipH="1">
            <a:off x="993692" y="1864200"/>
            <a:ext cx="3366808" cy="432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Đề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tài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: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Quản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lý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gọi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món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trong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nhà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1800" b="1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hàng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/>
          <a:srcRect t="24813" b="8449"/>
          <a:stretch>
            <a:fillRect/>
          </a:stretch>
        </p:blipFill>
        <p:spPr>
          <a:xfrm flipH="1">
            <a:off x="4674636" y="641985"/>
            <a:ext cx="3702710" cy="384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 rot="-5400000">
            <a:off x="7045325" y="3797250"/>
            <a:ext cx="499800" cy="16125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8241750" y="391200"/>
            <a:ext cx="364500" cy="2976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5" name="Google Shape;135;p22"/>
          <p:cNvSpPr/>
          <p:nvPr/>
        </p:nvSpPr>
        <p:spPr>
          <a:xfrm rot="5400000">
            <a:off x="183150" y="2252250"/>
            <a:ext cx="1073700" cy="2976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2170" y="2729865"/>
            <a:ext cx="364518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Giảng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viên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hướng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dẫn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: </a:t>
            </a:r>
            <a:r>
              <a:rPr lang="en-US" sz="1500" b="1" dirty="0" err="1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Đặng</a:t>
            </a:r>
            <a:r>
              <a:rPr lang="en-US" sz="1500" b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Thái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Sơn</a:t>
            </a:r>
            <a:endParaRPr lang="en-US" sz="1500" b="1" dirty="0" smtClean="0">
              <a:solidFill>
                <a:schemeClr val="bg1">
                  <a:lumMod val="10000"/>
                </a:schemeClr>
              </a:solidFill>
              <a:latin typeface="Times New Roman" pitchFamily="18" charset="0"/>
              <a:cs typeface="Times New Roman" pitchFamily="18" charset="0"/>
              <a:sym typeface="+mn-ea"/>
            </a:endParaRPr>
          </a:p>
          <a:p>
            <a:endParaRPr lang="en-US" sz="1500" b="1" dirty="0">
              <a:solidFill>
                <a:schemeClr val="bg1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Sinh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viên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thực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hiện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    : </a:t>
            </a:r>
            <a:r>
              <a:rPr lang="en-US" sz="1500" b="1" dirty="0" err="1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Sằm</a:t>
            </a:r>
            <a:r>
              <a:rPr lang="en-US" sz="1500" b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Thanh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Hiếu</a:t>
            </a:r>
            <a:endParaRPr lang="en-US" sz="1500" b="1" dirty="0">
              <a:solidFill>
                <a:schemeClr val="bg1">
                  <a:lumMod val="10000"/>
                </a:schemeClr>
              </a:solidFill>
              <a:latin typeface="Times New Roman" pitchFamily="18" charset="0"/>
              <a:cs typeface="Times New Roman" pitchFamily="18" charset="0"/>
              <a:sym typeface="+mn-ea"/>
            </a:endParaRPr>
          </a:p>
          <a:p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		</a:t>
            </a:r>
            <a:r>
              <a:rPr lang="en-US" sz="1500" b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r>
              <a:rPr lang="en-US" sz="1500" b="1" dirty="0" err="1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Lê</a:t>
            </a:r>
            <a:r>
              <a:rPr lang="en-US" sz="1500" b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Tài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Đại</a:t>
            </a:r>
            <a:endParaRPr lang="en-US" sz="1500" b="1" dirty="0">
              <a:solidFill>
                <a:schemeClr val="bg1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		</a:t>
            </a:r>
            <a:r>
              <a:rPr lang="en-US" sz="1500" b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r>
              <a:rPr lang="en-US" sz="1500" b="1" dirty="0" err="1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Bùi</a:t>
            </a:r>
            <a:r>
              <a:rPr lang="en-US" sz="1500" b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Duy</a:t>
            </a:r>
            <a:r>
              <a:rPr lang="en-US" sz="1500" b="1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500" b="1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Hiếu</a:t>
            </a:r>
            <a:endParaRPr lang="en-US" sz="1500" b="1" dirty="0">
              <a:solidFill>
                <a:schemeClr val="bg1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ctrTitle"/>
          </p:nvPr>
        </p:nvSpPr>
        <p:spPr>
          <a:xfrm>
            <a:off x="674780" y="73573"/>
            <a:ext cx="7904100" cy="525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USECASE</a:t>
            </a:r>
          </a:p>
        </p:txBody>
      </p:sp>
      <p:sp>
        <p:nvSpPr>
          <p:cNvPr id="305" name="Google Shape;305;p28"/>
          <p:cNvSpPr/>
          <p:nvPr/>
        </p:nvSpPr>
        <p:spPr>
          <a:xfrm>
            <a:off x="-203480" y="-5335"/>
            <a:ext cx="847500" cy="5757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6522098" y="4852670"/>
            <a:ext cx="2621902" cy="29083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USECASE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16" y="735724"/>
            <a:ext cx="5439364" cy="400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9"/>
          <p:cNvSpPr/>
          <p:nvPr/>
        </p:nvSpPr>
        <p:spPr>
          <a:xfrm>
            <a:off x="3018600" y="1225950"/>
            <a:ext cx="3106800" cy="26916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62" name="Google Shape;762;p39"/>
          <p:cNvPicPr preferRelativeResize="0"/>
          <p:nvPr/>
        </p:nvPicPr>
        <p:blipFill rotWithShape="1">
          <a:blip r:embed="rId3"/>
          <a:srcRect l="-3759" t="26826" r="-657" b="12779"/>
          <a:stretch>
            <a:fillRect/>
          </a:stretch>
        </p:blipFill>
        <p:spPr>
          <a:xfrm>
            <a:off x="3158496" y="1347025"/>
            <a:ext cx="2826900" cy="24492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sp>
        <p:nvSpPr>
          <p:cNvPr id="763" name="Google Shape;763;p39"/>
          <p:cNvSpPr/>
          <p:nvPr/>
        </p:nvSpPr>
        <p:spPr>
          <a:xfrm>
            <a:off x="3182762" y="1348100"/>
            <a:ext cx="2789100" cy="244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83F04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4" name="Google Shape;764;p39"/>
          <p:cNvSpPr txBox="1">
            <a:spLocks noGrp="1"/>
          </p:cNvSpPr>
          <p:nvPr>
            <p:ph type="ctrTitle"/>
          </p:nvPr>
        </p:nvSpPr>
        <p:spPr>
          <a:xfrm>
            <a:off x="619900" y="0"/>
            <a:ext cx="7904100" cy="525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chính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5" name="Google Shape;765;p39"/>
          <p:cNvSpPr txBox="1">
            <a:spLocks noGrp="1"/>
          </p:cNvSpPr>
          <p:nvPr>
            <p:ph type="ctrTitle"/>
          </p:nvPr>
        </p:nvSpPr>
        <p:spPr>
          <a:xfrm>
            <a:off x="5721942" y="775386"/>
            <a:ext cx="16182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1600" b="1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>
                <a:latin typeface="Times New Roman" pitchFamily="18" charset="0"/>
                <a:cs typeface="Times New Roman" pitchFamily="18" charset="0"/>
              </a:rPr>
              <a:t>toán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6" name="Google Shape;766;p39"/>
          <p:cNvSpPr txBox="1">
            <a:spLocks noGrp="1"/>
          </p:cNvSpPr>
          <p:nvPr>
            <p:ph type="subTitle" idx="4294967295"/>
          </p:nvPr>
        </p:nvSpPr>
        <p:spPr>
          <a:xfrm>
            <a:off x="5721942" y="1120123"/>
            <a:ext cx="13737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7" name="Google Shape;767;p39"/>
          <p:cNvSpPr txBox="1">
            <a:spLocks noGrp="1"/>
          </p:cNvSpPr>
          <p:nvPr>
            <p:ph type="ctrTitle"/>
          </p:nvPr>
        </p:nvSpPr>
        <p:spPr>
          <a:xfrm>
            <a:off x="6305520" y="1810136"/>
            <a:ext cx="16182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Order</a:t>
            </a:r>
            <a:endParaRPr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8" name="Google Shape;768;p39"/>
          <p:cNvSpPr txBox="1">
            <a:spLocks noGrp="1"/>
          </p:cNvSpPr>
          <p:nvPr>
            <p:ph type="subTitle" idx="4294967295"/>
          </p:nvPr>
        </p:nvSpPr>
        <p:spPr>
          <a:xfrm>
            <a:off x="6305520" y="2154873"/>
            <a:ext cx="13737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9" name="Google Shape;769;p39"/>
          <p:cNvSpPr txBox="1">
            <a:spLocks noGrp="1"/>
          </p:cNvSpPr>
          <p:nvPr>
            <p:ph type="ctrTitle"/>
          </p:nvPr>
        </p:nvSpPr>
        <p:spPr>
          <a:xfrm>
            <a:off x="6125400" y="2888992"/>
            <a:ext cx="16182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đơn</a:t>
            </a:r>
            <a:endParaRPr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0" name="Google Shape;770;p39"/>
          <p:cNvSpPr txBox="1">
            <a:spLocks noGrp="1"/>
          </p:cNvSpPr>
          <p:nvPr>
            <p:ph type="subTitle" idx="4294967295"/>
          </p:nvPr>
        </p:nvSpPr>
        <p:spPr>
          <a:xfrm>
            <a:off x="6125408" y="3233725"/>
            <a:ext cx="1454700" cy="5625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1" name="Google Shape;771;p39"/>
          <p:cNvSpPr txBox="1">
            <a:spLocks noGrp="1"/>
          </p:cNvSpPr>
          <p:nvPr>
            <p:ph type="ctrTitle"/>
          </p:nvPr>
        </p:nvSpPr>
        <p:spPr>
          <a:xfrm flipH="1">
            <a:off x="1807936" y="775386"/>
            <a:ext cx="16182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nhập</a:t>
            </a:r>
            <a:endParaRPr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2" name="Google Shape;772;p39"/>
          <p:cNvSpPr txBox="1">
            <a:spLocks noGrp="1"/>
          </p:cNvSpPr>
          <p:nvPr>
            <p:ph type="subTitle" idx="4294967295"/>
          </p:nvPr>
        </p:nvSpPr>
        <p:spPr>
          <a:xfrm flipH="1">
            <a:off x="2052436" y="1120123"/>
            <a:ext cx="13737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3" name="Google Shape;773;p39"/>
          <p:cNvSpPr txBox="1">
            <a:spLocks noGrp="1"/>
          </p:cNvSpPr>
          <p:nvPr>
            <p:ph type="ctrTitle"/>
          </p:nvPr>
        </p:nvSpPr>
        <p:spPr>
          <a:xfrm flipH="1">
            <a:off x="1091184" y="1881550"/>
            <a:ext cx="16182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quyền</a:t>
            </a:r>
            <a:endParaRPr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4" name="Google Shape;774;p39"/>
          <p:cNvSpPr txBox="1">
            <a:spLocks noGrp="1"/>
          </p:cNvSpPr>
          <p:nvPr>
            <p:ph type="subTitle" idx="4294967295"/>
          </p:nvPr>
        </p:nvSpPr>
        <p:spPr>
          <a:xfrm flipH="1">
            <a:off x="1091173" y="2226289"/>
            <a:ext cx="16182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5" name="Google Shape;775;p39"/>
          <p:cNvSpPr txBox="1">
            <a:spLocks noGrp="1"/>
          </p:cNvSpPr>
          <p:nvPr>
            <p:ph type="ctrTitle"/>
          </p:nvPr>
        </p:nvSpPr>
        <p:spPr>
          <a:xfrm flipH="1">
            <a:off x="1540296" y="2888992"/>
            <a:ext cx="16182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viên</a:t>
            </a:r>
            <a:endParaRPr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6" name="Google Shape;776;p39"/>
          <p:cNvSpPr txBox="1">
            <a:spLocks noGrp="1"/>
          </p:cNvSpPr>
          <p:nvPr>
            <p:ph type="subTitle" idx="4294967295"/>
          </p:nvPr>
        </p:nvSpPr>
        <p:spPr>
          <a:xfrm flipH="1">
            <a:off x="1703784" y="3536302"/>
            <a:ext cx="1454700" cy="10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7" name="Google Shape;777;p39"/>
          <p:cNvSpPr/>
          <p:nvPr/>
        </p:nvSpPr>
        <p:spPr>
          <a:xfrm>
            <a:off x="-162725" y="4451100"/>
            <a:ext cx="538800" cy="3612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8" name="Google Shape;778;p39"/>
          <p:cNvSpPr/>
          <p:nvPr/>
        </p:nvSpPr>
        <p:spPr>
          <a:xfrm>
            <a:off x="8893425" y="2140300"/>
            <a:ext cx="538800" cy="5175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Google Shape;769;p39"/>
          <p:cNvSpPr txBox="1">
            <a:spLocks/>
          </p:cNvSpPr>
          <p:nvPr/>
        </p:nvSpPr>
        <p:spPr>
          <a:xfrm>
            <a:off x="5242102" y="3917550"/>
            <a:ext cx="1618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pPr algn="l"/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Bàn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Google Shape;770;p39"/>
          <p:cNvSpPr txBox="1">
            <a:spLocks/>
          </p:cNvSpPr>
          <p:nvPr/>
        </p:nvSpPr>
        <p:spPr>
          <a:xfrm>
            <a:off x="5242110" y="4262283"/>
            <a:ext cx="1454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ntic"/>
              <a:buNone/>
            </a:pP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Google Shape;769;p39"/>
          <p:cNvSpPr txBox="1">
            <a:spLocks/>
          </p:cNvSpPr>
          <p:nvPr/>
        </p:nvSpPr>
        <p:spPr>
          <a:xfrm>
            <a:off x="2806812" y="3917550"/>
            <a:ext cx="1618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pPr algn="l"/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Menu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Google Shape;770;p39"/>
          <p:cNvSpPr txBox="1">
            <a:spLocks/>
          </p:cNvSpPr>
          <p:nvPr/>
        </p:nvSpPr>
        <p:spPr>
          <a:xfrm>
            <a:off x="2806820" y="4262283"/>
            <a:ext cx="1454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ntic"/>
              <a:buNone/>
            </a:pP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0"/>
      <p:bldP spid="767" grpId="0"/>
      <p:bldP spid="769" grpId="0"/>
      <p:bldP spid="771" grpId="0"/>
      <p:bldP spid="773" grpId="0"/>
      <p:bldP spid="775" grpId="0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ctrTitle"/>
          </p:nvPr>
        </p:nvSpPr>
        <p:spPr>
          <a:xfrm>
            <a:off x="674780" y="114175"/>
            <a:ext cx="7904100" cy="529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Workflow</a:t>
            </a:r>
          </a:p>
        </p:txBody>
      </p:sp>
      <p:sp>
        <p:nvSpPr>
          <p:cNvPr id="305" name="Google Shape;305;p28"/>
          <p:cNvSpPr/>
          <p:nvPr/>
        </p:nvSpPr>
        <p:spPr>
          <a:xfrm>
            <a:off x="8793375" y="2224675"/>
            <a:ext cx="847500" cy="5757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6512766" y="4852670"/>
            <a:ext cx="2631233" cy="29083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Workflow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5" y="693683"/>
            <a:ext cx="695602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5643" y="2683896"/>
            <a:ext cx="3231582" cy="61615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PHẦN 4 : THIẾT KẾ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0375" y="3135086"/>
            <a:ext cx="104458" cy="1155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" name="Google Shape;171;p24"/>
          <p:cNvGrpSpPr/>
          <p:nvPr/>
        </p:nvGrpSpPr>
        <p:grpSpPr>
          <a:xfrm>
            <a:off x="3624642" y="2015497"/>
            <a:ext cx="594481" cy="668411"/>
            <a:chOff x="2523000" y="1954875"/>
            <a:chExt cx="262325" cy="295000"/>
          </a:xfrm>
        </p:grpSpPr>
        <p:sp>
          <p:nvSpPr>
            <p:cNvPr id="7" name="Google Shape;172;p2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3;p2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74;p24"/>
          <p:cNvSpPr txBox="1"/>
          <p:nvPr/>
        </p:nvSpPr>
        <p:spPr>
          <a:xfrm>
            <a:off x="3499638" y="2683896"/>
            <a:ext cx="844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YOUR LOGO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178;p24"/>
          <p:cNvSpPr/>
          <p:nvPr/>
        </p:nvSpPr>
        <p:spPr>
          <a:xfrm>
            <a:off x="8470375" y="268975"/>
            <a:ext cx="1073700" cy="4083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3;p24"/>
          <p:cNvSpPr/>
          <p:nvPr/>
        </p:nvSpPr>
        <p:spPr>
          <a:xfrm>
            <a:off x="4344150" y="1687545"/>
            <a:ext cx="1298100" cy="16125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4" descr="Description: 121833555_346608213425608_8424649625226853497_n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2250" y="203424"/>
            <a:ext cx="3324238" cy="332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46650" cy="50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900" y="134800"/>
            <a:ext cx="7904100" cy="574327"/>
          </a:xfrm>
        </p:spPr>
        <p:txBody>
          <a:bodyPr/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sở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/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Google Shape;656;p34"/>
          <p:cNvSpPr txBox="1">
            <a:spLocks/>
          </p:cNvSpPr>
          <p:nvPr/>
        </p:nvSpPr>
        <p:spPr>
          <a:xfrm>
            <a:off x="3067456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hway Gothic One" panose="02000506050000020004"/>
              <a:buNone/>
              <a:defRPr sz="1800" b="0" i="0" u="none" strike="noStrike" cap="none">
                <a:solidFill>
                  <a:schemeClr val="accent3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r>
              <a:rPr lang="en-US" smtClean="0"/>
              <a:t>Timmy Jimmy’s Pizzeria</a:t>
            </a:r>
            <a:endParaRPr lang="en-US"/>
          </a:p>
        </p:txBody>
      </p:sp>
      <p:sp>
        <p:nvSpPr>
          <p:cNvPr id="13" name="Google Shape;657;p34"/>
          <p:cNvSpPr txBox="1">
            <a:spLocks/>
          </p:cNvSpPr>
          <p:nvPr/>
        </p:nvSpPr>
        <p:spPr>
          <a:xfrm>
            <a:off x="3067456" y="3729392"/>
            <a:ext cx="1664100" cy="23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14" name="Google Shape;658;p34"/>
          <p:cNvSpPr txBox="1">
            <a:spLocks/>
          </p:cNvSpPr>
          <p:nvPr/>
        </p:nvSpPr>
        <p:spPr>
          <a:xfrm>
            <a:off x="3067456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hway Gothic One" panose="02000506050000020004"/>
              <a:buNone/>
              <a:defRPr sz="1800" b="0" i="0" u="none" strike="noStrike" cap="none">
                <a:solidFill>
                  <a:schemeClr val="accent3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r>
              <a:rPr lang="en-US" dirty="0" err="1" smtClean="0"/>
              <a:t>Brnt</a:t>
            </a:r>
            <a:r>
              <a:rPr lang="en-US" dirty="0" smtClean="0"/>
              <a:t> </a:t>
            </a:r>
            <a:r>
              <a:rPr lang="en-US" dirty="0" err="1" smtClean="0"/>
              <a:t>Bridgavern</a:t>
            </a:r>
            <a:endParaRPr lang="en-US" dirty="0"/>
          </a:p>
        </p:txBody>
      </p:sp>
      <p:sp>
        <p:nvSpPr>
          <p:cNvPr id="16" name="Google Shape;660;p34"/>
          <p:cNvSpPr txBox="1">
            <a:spLocks/>
          </p:cNvSpPr>
          <p:nvPr/>
        </p:nvSpPr>
        <p:spPr>
          <a:xfrm>
            <a:off x="5785481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hway Gothic One" panose="02000506050000020004"/>
              <a:buNone/>
              <a:defRPr sz="1800" b="0" i="0" u="none" strike="noStrike" cap="none">
                <a:solidFill>
                  <a:schemeClr val="accent3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endParaRPr lang="en-US" dirty="0"/>
          </a:p>
        </p:txBody>
      </p:sp>
      <p:sp>
        <p:nvSpPr>
          <p:cNvPr id="17" name="Google Shape;661;p34"/>
          <p:cNvSpPr txBox="1">
            <a:spLocks/>
          </p:cNvSpPr>
          <p:nvPr/>
        </p:nvSpPr>
        <p:spPr>
          <a:xfrm>
            <a:off x="5785481" y="372939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18" name="Google Shape;662;p34"/>
          <p:cNvSpPr txBox="1">
            <a:spLocks/>
          </p:cNvSpPr>
          <p:nvPr/>
        </p:nvSpPr>
        <p:spPr>
          <a:xfrm>
            <a:off x="5785481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hway Gothic One" panose="02000506050000020004"/>
              <a:buNone/>
              <a:defRPr sz="1800" b="0" i="0" u="none" strike="noStrike" cap="none">
                <a:solidFill>
                  <a:schemeClr val="accent3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ton" panose="00000500000000000000"/>
              <a:buNone/>
              <a:defRPr sz="1800" b="0" i="0" u="none" strike="noStrike" cap="none">
                <a:solidFill>
                  <a:schemeClr val="accent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endParaRPr lang="en-US" dirty="0"/>
          </a:p>
        </p:txBody>
      </p:sp>
      <p:sp>
        <p:nvSpPr>
          <p:cNvPr id="19" name="Google Shape;663;p34"/>
          <p:cNvSpPr txBox="1">
            <a:spLocks/>
          </p:cNvSpPr>
          <p:nvPr/>
        </p:nvSpPr>
        <p:spPr>
          <a:xfrm>
            <a:off x="5104346" y="2019435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/>
            <a:r>
              <a:rPr lang="en-US" smtClean="0"/>
              <a:t>Neptune is the farthest planet from the Sun</a:t>
            </a:r>
            <a:endParaRPr lang="en-US"/>
          </a:p>
        </p:txBody>
      </p:sp>
      <p:sp>
        <p:nvSpPr>
          <p:cNvPr id="22" name="Google Shape;666;p34"/>
          <p:cNvSpPr/>
          <p:nvPr/>
        </p:nvSpPr>
        <p:spPr>
          <a:xfrm>
            <a:off x="-465300" y="0"/>
            <a:ext cx="930600" cy="5139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67;p34"/>
          <p:cNvSpPr/>
          <p:nvPr/>
        </p:nvSpPr>
        <p:spPr>
          <a:xfrm>
            <a:off x="6505780" y="4848483"/>
            <a:ext cx="2638219" cy="2955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668;p34"/>
          <p:cNvSpPr/>
          <p:nvPr/>
        </p:nvSpPr>
        <p:spPr>
          <a:xfrm>
            <a:off x="2617749" y="3426726"/>
            <a:ext cx="319200" cy="3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17031"/>
            <a:ext cx="5822731" cy="399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505781" y="4848483"/>
            <a:ext cx="27958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CSDL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20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 idx="2"/>
          </p:nvPr>
        </p:nvSpPr>
        <p:spPr>
          <a:xfrm>
            <a:off x="2787538" y="3520889"/>
            <a:ext cx="1440600" cy="3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685592" y="3966862"/>
            <a:ext cx="400315" cy="3343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>
          <a:xfrm>
            <a:off x="2787538" y="1913564"/>
            <a:ext cx="1121989" cy="3271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3105630" y="1430332"/>
            <a:ext cx="373224" cy="102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>
          <a:xfrm flipV="1">
            <a:off x="6774025" y="3840088"/>
            <a:ext cx="172138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>
          <a:xfrm>
            <a:off x="6960637" y="4416553"/>
            <a:ext cx="209026" cy="2638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 idx="7"/>
          </p:nvPr>
        </p:nvSpPr>
        <p:spPr>
          <a:xfrm rot="7883415">
            <a:off x="6970719" y="1930259"/>
            <a:ext cx="1440600" cy="3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8"/>
          </p:nvPr>
        </p:nvSpPr>
        <p:spPr>
          <a:xfrm>
            <a:off x="5846732" y="2285441"/>
            <a:ext cx="1362900" cy="500676"/>
          </a:xfrm>
        </p:spPr>
        <p:txBody>
          <a:bodyPr/>
          <a:lstStyle/>
          <a:p>
            <a:r>
              <a:rPr lang="en-US" sz="14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MENU</a:t>
            </a:r>
            <a:endParaRPr lang="en-US" sz="14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oogle Shape;575;p32"/>
          <p:cNvGrpSpPr/>
          <p:nvPr/>
        </p:nvGrpSpPr>
        <p:grpSpPr>
          <a:xfrm>
            <a:off x="2659332" y="768979"/>
            <a:ext cx="4701200" cy="3722738"/>
            <a:chOff x="3545400" y="499675"/>
            <a:chExt cx="4095050" cy="3987299"/>
          </a:xfrm>
        </p:grpSpPr>
        <p:sp>
          <p:nvSpPr>
            <p:cNvPr id="12" name="Google Shape;576;p32"/>
            <p:cNvSpPr/>
            <p:nvPr/>
          </p:nvSpPr>
          <p:spPr>
            <a:xfrm>
              <a:off x="3545400" y="656525"/>
              <a:ext cx="4062461" cy="3830449"/>
            </a:xfrm>
            <a:custGeom>
              <a:avLst/>
              <a:gdLst/>
              <a:ahLst/>
              <a:cxnLst/>
              <a:rect l="l" t="t" r="r" b="b"/>
              <a:pathLst>
                <a:path w="175712" h="175749" fill="none" extrusionOk="0">
                  <a:moveTo>
                    <a:pt x="175603" y="19"/>
                  </a:moveTo>
                  <a:lnTo>
                    <a:pt x="29259" y="19"/>
                  </a:lnTo>
                  <a:cubicBezTo>
                    <a:pt x="13091" y="1"/>
                    <a:pt x="1" y="13127"/>
                    <a:pt x="37" y="29277"/>
                  </a:cubicBezTo>
                  <a:lnTo>
                    <a:pt x="37" y="29349"/>
                  </a:lnTo>
                  <a:cubicBezTo>
                    <a:pt x="73" y="45463"/>
                    <a:pt x="13145" y="58517"/>
                    <a:pt x="29259" y="58517"/>
                  </a:cubicBezTo>
                  <a:lnTo>
                    <a:pt x="146508" y="58517"/>
                  </a:lnTo>
                  <a:cubicBezTo>
                    <a:pt x="162640" y="58517"/>
                    <a:pt x="175712" y="71589"/>
                    <a:pt x="175712" y="87721"/>
                  </a:cubicBezTo>
                  <a:lnTo>
                    <a:pt x="175712" y="87721"/>
                  </a:lnTo>
                  <a:cubicBezTo>
                    <a:pt x="175712" y="103852"/>
                    <a:pt x="162658" y="116924"/>
                    <a:pt x="146544" y="116943"/>
                  </a:cubicBezTo>
                  <a:lnTo>
                    <a:pt x="30291" y="117087"/>
                  </a:lnTo>
                  <a:cubicBezTo>
                    <a:pt x="13960" y="117105"/>
                    <a:pt x="815" y="130521"/>
                    <a:pt x="1123" y="146871"/>
                  </a:cubicBezTo>
                  <a:lnTo>
                    <a:pt x="1123" y="146907"/>
                  </a:lnTo>
                  <a:cubicBezTo>
                    <a:pt x="1431" y="162803"/>
                    <a:pt x="14394" y="175531"/>
                    <a:pt x="30291" y="175549"/>
                  </a:cubicBezTo>
                  <a:lnTo>
                    <a:pt x="175712" y="17574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8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7;p32"/>
            <p:cNvSpPr/>
            <p:nvPr/>
          </p:nvSpPr>
          <p:spPr>
            <a:xfrm>
              <a:off x="6012050" y="499675"/>
              <a:ext cx="1628400" cy="29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578;p32"/>
          <p:cNvSpPr txBox="1">
            <a:spLocks/>
          </p:cNvSpPr>
          <p:nvPr/>
        </p:nvSpPr>
        <p:spPr>
          <a:xfrm>
            <a:off x="597159" y="1820129"/>
            <a:ext cx="1101013" cy="183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pPr algn="l"/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Google Shape;579;p32"/>
          <p:cNvSpPr txBox="1">
            <a:spLocks/>
          </p:cNvSpPr>
          <p:nvPr/>
        </p:nvSpPr>
        <p:spPr>
          <a:xfrm>
            <a:off x="4071499" y="959588"/>
            <a:ext cx="1264871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pPr algn="l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ĐĂNG NHẬP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Google Shape;580;p32"/>
          <p:cNvSpPr txBox="1">
            <a:spLocks/>
          </p:cNvSpPr>
          <p:nvPr/>
        </p:nvSpPr>
        <p:spPr>
          <a:xfrm>
            <a:off x="4023305" y="1185061"/>
            <a:ext cx="1556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spcAft>
                <a:spcPts val="1600"/>
              </a:spcAft>
              <a:buFont typeface="Antic"/>
              <a:buNone/>
            </a:pPr>
            <a:endParaRPr lang="en-US" dirty="0"/>
          </a:p>
        </p:txBody>
      </p:sp>
      <p:sp>
        <p:nvSpPr>
          <p:cNvPr id="17" name="Google Shape;581;p32"/>
          <p:cNvSpPr txBox="1">
            <a:spLocks/>
          </p:cNvSpPr>
          <p:nvPr/>
        </p:nvSpPr>
        <p:spPr>
          <a:xfrm>
            <a:off x="3190720" y="3477938"/>
            <a:ext cx="9177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pPr algn="l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BÀN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Google Shape;582;p32"/>
          <p:cNvSpPr txBox="1">
            <a:spLocks/>
          </p:cNvSpPr>
          <p:nvPr/>
        </p:nvSpPr>
        <p:spPr>
          <a:xfrm>
            <a:off x="4314835" y="3730538"/>
            <a:ext cx="778200" cy="10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spcAft>
                <a:spcPts val="1600"/>
              </a:spcAft>
              <a:buFont typeface="Antic"/>
              <a:buNone/>
            </a:pPr>
            <a:endParaRPr lang="en-US" dirty="0"/>
          </a:p>
        </p:txBody>
      </p:sp>
      <p:sp>
        <p:nvSpPr>
          <p:cNvPr id="19" name="Google Shape;583;p32"/>
          <p:cNvSpPr txBox="1">
            <a:spLocks/>
          </p:cNvSpPr>
          <p:nvPr/>
        </p:nvSpPr>
        <p:spPr>
          <a:xfrm>
            <a:off x="6546332" y="1041156"/>
            <a:ext cx="10974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pPr algn="r"/>
            <a:endParaRPr lang="en-US" sz="1400" dirty="0"/>
          </a:p>
        </p:txBody>
      </p:sp>
      <p:sp>
        <p:nvSpPr>
          <p:cNvPr id="23" name="Google Shape;587;p32"/>
          <p:cNvSpPr/>
          <p:nvPr/>
        </p:nvSpPr>
        <p:spPr>
          <a:xfrm>
            <a:off x="4654257" y="759076"/>
            <a:ext cx="1274700" cy="2985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88;p32"/>
          <p:cNvSpPr/>
          <p:nvPr/>
        </p:nvSpPr>
        <p:spPr>
          <a:xfrm>
            <a:off x="5732132" y="4267304"/>
            <a:ext cx="1592100" cy="2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90;p32"/>
          <p:cNvSpPr/>
          <p:nvPr/>
        </p:nvSpPr>
        <p:spPr>
          <a:xfrm>
            <a:off x="8547359" y="4567800"/>
            <a:ext cx="930600" cy="5757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91;p32"/>
          <p:cNvSpPr/>
          <p:nvPr/>
        </p:nvSpPr>
        <p:spPr>
          <a:xfrm>
            <a:off x="-333441" y="-73572"/>
            <a:ext cx="930600" cy="5757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576" y="55285"/>
            <a:ext cx="1843611" cy="2921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34" y="1191743"/>
            <a:ext cx="1812996" cy="3095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06" y="2202024"/>
            <a:ext cx="1885851" cy="309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782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/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9"/>
          <p:cNvSpPr txBox="1">
            <a:spLocks/>
          </p:cNvSpPr>
          <p:nvPr/>
        </p:nvSpPr>
        <p:spPr>
          <a:xfrm>
            <a:off x="5846732" y="2331809"/>
            <a:ext cx="1362900" cy="50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None/>
              <a:defRPr sz="10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r>
              <a:rPr lang="en-US" sz="14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   Order</a:t>
            </a:r>
            <a:endParaRPr lang="en-US" sz="14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oogle Shape;575;p32"/>
          <p:cNvGrpSpPr/>
          <p:nvPr/>
        </p:nvGrpSpPr>
        <p:grpSpPr>
          <a:xfrm>
            <a:off x="2659332" y="768979"/>
            <a:ext cx="4701200" cy="3722738"/>
            <a:chOff x="3545400" y="499675"/>
            <a:chExt cx="4095050" cy="3987299"/>
          </a:xfrm>
        </p:grpSpPr>
        <p:sp>
          <p:nvSpPr>
            <p:cNvPr id="14" name="Google Shape;576;p32"/>
            <p:cNvSpPr/>
            <p:nvPr/>
          </p:nvSpPr>
          <p:spPr>
            <a:xfrm>
              <a:off x="3545400" y="656525"/>
              <a:ext cx="4062461" cy="3830449"/>
            </a:xfrm>
            <a:custGeom>
              <a:avLst/>
              <a:gdLst/>
              <a:ahLst/>
              <a:cxnLst/>
              <a:rect l="l" t="t" r="r" b="b"/>
              <a:pathLst>
                <a:path w="175712" h="175749" fill="none" extrusionOk="0">
                  <a:moveTo>
                    <a:pt x="175603" y="19"/>
                  </a:moveTo>
                  <a:lnTo>
                    <a:pt x="29259" y="19"/>
                  </a:lnTo>
                  <a:cubicBezTo>
                    <a:pt x="13091" y="1"/>
                    <a:pt x="1" y="13127"/>
                    <a:pt x="37" y="29277"/>
                  </a:cubicBezTo>
                  <a:lnTo>
                    <a:pt x="37" y="29349"/>
                  </a:lnTo>
                  <a:cubicBezTo>
                    <a:pt x="73" y="45463"/>
                    <a:pt x="13145" y="58517"/>
                    <a:pt x="29259" y="58517"/>
                  </a:cubicBezTo>
                  <a:lnTo>
                    <a:pt x="146508" y="58517"/>
                  </a:lnTo>
                  <a:cubicBezTo>
                    <a:pt x="162640" y="58517"/>
                    <a:pt x="175712" y="71589"/>
                    <a:pt x="175712" y="87721"/>
                  </a:cubicBezTo>
                  <a:lnTo>
                    <a:pt x="175712" y="87721"/>
                  </a:lnTo>
                  <a:cubicBezTo>
                    <a:pt x="175712" y="103852"/>
                    <a:pt x="162658" y="116924"/>
                    <a:pt x="146544" y="116943"/>
                  </a:cubicBezTo>
                  <a:lnTo>
                    <a:pt x="30291" y="117087"/>
                  </a:lnTo>
                  <a:cubicBezTo>
                    <a:pt x="13960" y="117105"/>
                    <a:pt x="815" y="130521"/>
                    <a:pt x="1123" y="146871"/>
                  </a:cubicBezTo>
                  <a:lnTo>
                    <a:pt x="1123" y="146907"/>
                  </a:lnTo>
                  <a:cubicBezTo>
                    <a:pt x="1431" y="162803"/>
                    <a:pt x="14394" y="175531"/>
                    <a:pt x="30291" y="175549"/>
                  </a:cubicBezTo>
                  <a:lnTo>
                    <a:pt x="175712" y="175748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8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7;p32"/>
            <p:cNvSpPr/>
            <p:nvPr/>
          </p:nvSpPr>
          <p:spPr>
            <a:xfrm>
              <a:off x="6012050" y="499675"/>
              <a:ext cx="1628400" cy="29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578;p32"/>
          <p:cNvSpPr txBox="1">
            <a:spLocks/>
          </p:cNvSpPr>
          <p:nvPr/>
        </p:nvSpPr>
        <p:spPr>
          <a:xfrm>
            <a:off x="597159" y="1820129"/>
            <a:ext cx="1101013" cy="183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pPr algn="l"/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Google Shape;579;p32"/>
          <p:cNvSpPr txBox="1">
            <a:spLocks/>
          </p:cNvSpPr>
          <p:nvPr/>
        </p:nvSpPr>
        <p:spPr>
          <a:xfrm>
            <a:off x="4071499" y="959588"/>
            <a:ext cx="1264871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pPr algn="l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NHÂN VIÊN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Google Shape;581;p32"/>
          <p:cNvSpPr txBox="1">
            <a:spLocks/>
          </p:cNvSpPr>
          <p:nvPr/>
        </p:nvSpPr>
        <p:spPr>
          <a:xfrm>
            <a:off x="3013788" y="3585355"/>
            <a:ext cx="1094632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pPr algn="l"/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toán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Google Shape;582;p32"/>
          <p:cNvSpPr txBox="1">
            <a:spLocks/>
          </p:cNvSpPr>
          <p:nvPr/>
        </p:nvSpPr>
        <p:spPr>
          <a:xfrm>
            <a:off x="4314835" y="3730538"/>
            <a:ext cx="778200" cy="10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spcAft>
                <a:spcPts val="1600"/>
              </a:spcAft>
              <a:buFont typeface="Antic"/>
              <a:buNone/>
            </a:pPr>
            <a:endParaRPr lang="en-US" dirty="0"/>
          </a:p>
        </p:txBody>
      </p:sp>
      <p:sp>
        <p:nvSpPr>
          <p:cNvPr id="21" name="Google Shape;583;p32"/>
          <p:cNvSpPr txBox="1">
            <a:spLocks/>
          </p:cNvSpPr>
          <p:nvPr/>
        </p:nvSpPr>
        <p:spPr>
          <a:xfrm>
            <a:off x="6546332" y="1041156"/>
            <a:ext cx="10974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pPr algn="r"/>
            <a:endParaRPr lang="en-US" sz="1400" dirty="0"/>
          </a:p>
        </p:txBody>
      </p:sp>
      <p:sp>
        <p:nvSpPr>
          <p:cNvPr id="22" name="Google Shape;587;p32"/>
          <p:cNvSpPr/>
          <p:nvPr/>
        </p:nvSpPr>
        <p:spPr>
          <a:xfrm>
            <a:off x="4654257" y="759076"/>
            <a:ext cx="1274700" cy="2985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88;p32"/>
          <p:cNvSpPr/>
          <p:nvPr/>
        </p:nvSpPr>
        <p:spPr>
          <a:xfrm>
            <a:off x="5732132" y="4267304"/>
            <a:ext cx="1592100" cy="2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90;p32"/>
          <p:cNvSpPr/>
          <p:nvPr/>
        </p:nvSpPr>
        <p:spPr>
          <a:xfrm>
            <a:off x="8547359" y="4567800"/>
            <a:ext cx="930600" cy="5757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91;p32"/>
          <p:cNvSpPr/>
          <p:nvPr/>
        </p:nvSpPr>
        <p:spPr>
          <a:xfrm>
            <a:off x="-333441" y="-45694"/>
            <a:ext cx="930600" cy="5757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397" y="964897"/>
            <a:ext cx="2083589" cy="3549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766" y="1820130"/>
            <a:ext cx="1984769" cy="3329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504" y="0"/>
            <a:ext cx="1864568" cy="319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741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>
          <a:xfrm flipH="1">
            <a:off x="5739762" y="3556860"/>
            <a:ext cx="45719" cy="1194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>
          <a:xfrm>
            <a:off x="5458408" y="2939143"/>
            <a:ext cx="3862875" cy="475677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PHẦN 5 : SẢN PHẨM</a:t>
            </a:r>
            <a:endParaRPr lang="en-US" sz="24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 flipV="1">
            <a:off x="6167535" y="3060396"/>
            <a:ext cx="2689089" cy="72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 panose="00000500000000000000"/>
              <a:buNone/>
              <a:defRPr sz="11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2" name="Google Shape;171;p24"/>
          <p:cNvGrpSpPr/>
          <p:nvPr/>
        </p:nvGrpSpPr>
        <p:grpSpPr>
          <a:xfrm>
            <a:off x="3624642" y="2015497"/>
            <a:ext cx="594481" cy="668411"/>
            <a:chOff x="2523000" y="1954875"/>
            <a:chExt cx="262325" cy="295000"/>
          </a:xfrm>
        </p:grpSpPr>
        <p:sp>
          <p:nvSpPr>
            <p:cNvPr id="13" name="Google Shape;172;p2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;p2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74;p24"/>
          <p:cNvSpPr txBox="1"/>
          <p:nvPr/>
        </p:nvSpPr>
        <p:spPr>
          <a:xfrm>
            <a:off x="3499638" y="2683896"/>
            <a:ext cx="844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YOUR LOGO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78;p24"/>
          <p:cNvSpPr/>
          <p:nvPr/>
        </p:nvSpPr>
        <p:spPr>
          <a:xfrm>
            <a:off x="8470375" y="-1"/>
            <a:ext cx="1073700" cy="444577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3;p24"/>
          <p:cNvSpPr/>
          <p:nvPr/>
        </p:nvSpPr>
        <p:spPr>
          <a:xfrm>
            <a:off x="4344150" y="1687545"/>
            <a:ext cx="1214128" cy="16125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4" descr="Description: 121833555_346608213425608_8424649625226853497_n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58278" y="444577"/>
            <a:ext cx="3007224" cy="300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89;p40"/>
          <p:cNvPicPr preferRelativeResize="0"/>
          <p:nvPr/>
        </p:nvPicPr>
        <p:blipFill rotWithShape="1">
          <a:blip r:embed="rId3"/>
          <a:srcRect l="11720" r="11727"/>
          <a:stretch>
            <a:fillRect/>
          </a:stretch>
        </p:blipFill>
        <p:spPr>
          <a:xfrm>
            <a:off x="2" y="0"/>
            <a:ext cx="446936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75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3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667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Demo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2" name="Google Shape;602;p33"/>
          <p:cNvSpPr txBox="1">
            <a:spLocks noGrp="1"/>
          </p:cNvSpPr>
          <p:nvPr>
            <p:ph type="ctrTitle" idx="4294967295"/>
          </p:nvPr>
        </p:nvSpPr>
        <p:spPr>
          <a:xfrm>
            <a:off x="6853594" y="2100314"/>
            <a:ext cx="9177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INTEREST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4294967295"/>
          </p:nvPr>
        </p:nvSpPr>
        <p:spPr>
          <a:xfrm>
            <a:off x="6534244" y="2458635"/>
            <a:ext cx="249111" cy="272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accent2"/>
                </a:solidFill>
              </a:rPr>
              <a:t>Neptune </a:t>
            </a:r>
            <a:r>
              <a:rPr lang="en-US" sz="1000" dirty="0" smtClean="0">
                <a:solidFill>
                  <a:schemeClr val="accent2"/>
                </a:solidFill>
              </a:rPr>
              <a:t>is</a:t>
            </a: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604" name="Google Shape;604;p33"/>
          <p:cNvSpPr txBox="1">
            <a:spLocks noGrp="1"/>
          </p:cNvSpPr>
          <p:nvPr>
            <p:ph type="ctrTitle" idx="4294967295"/>
          </p:nvPr>
        </p:nvSpPr>
        <p:spPr>
          <a:xfrm>
            <a:off x="1164875" y="2817000"/>
            <a:ext cx="9177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3"/>
                </a:solidFill>
              </a:rPr>
              <a:t>DECISION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4294967295"/>
          </p:nvPr>
        </p:nvSpPr>
        <p:spPr>
          <a:xfrm>
            <a:off x="1746591" y="3175321"/>
            <a:ext cx="655334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chemeClr val="accent2"/>
                </a:solidFill>
              </a:rPr>
              <a:t>is </a:t>
            </a:r>
            <a:r>
              <a:rPr lang="en-US" sz="1000" dirty="0">
                <a:solidFill>
                  <a:schemeClr val="accent2"/>
                </a:solidFill>
              </a:rPr>
              <a:t>the closest planet to the Sun</a:t>
            </a: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606" name="Google Shape;606;p33"/>
          <p:cNvSpPr txBox="1">
            <a:spLocks noGrp="1"/>
          </p:cNvSpPr>
          <p:nvPr>
            <p:ph type="ctrTitle" idx="4294967295"/>
          </p:nvPr>
        </p:nvSpPr>
        <p:spPr>
          <a:xfrm>
            <a:off x="6853594" y="3607778"/>
            <a:ext cx="9177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3"/>
                </a:solidFill>
              </a:rPr>
              <a:t>PURCHASE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07" name="Google Shape;607;p33"/>
          <p:cNvSpPr txBox="1">
            <a:spLocks noGrp="1"/>
          </p:cNvSpPr>
          <p:nvPr>
            <p:ph type="subTitle" idx="4294967295"/>
          </p:nvPr>
        </p:nvSpPr>
        <p:spPr>
          <a:xfrm>
            <a:off x="6610369" y="3966110"/>
            <a:ext cx="871807" cy="349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chemeClr val="accent2"/>
                </a:solidFill>
              </a:rPr>
              <a:t>Despite</a:t>
            </a: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608" name="Google Shape;608;p33"/>
          <p:cNvSpPr txBox="1">
            <a:spLocks noGrp="1"/>
          </p:cNvSpPr>
          <p:nvPr>
            <p:ph type="ctrTitle" idx="4294967295"/>
          </p:nvPr>
        </p:nvSpPr>
        <p:spPr>
          <a:xfrm>
            <a:off x="1164875" y="1290775"/>
            <a:ext cx="9177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accent3"/>
                </a:solidFill>
              </a:rPr>
              <a:t>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09" name="Google Shape;609;p33"/>
          <p:cNvSpPr txBox="1">
            <a:spLocks noGrp="1"/>
          </p:cNvSpPr>
          <p:nvPr>
            <p:ph type="subTitle" idx="4294967295"/>
          </p:nvPr>
        </p:nvSpPr>
        <p:spPr>
          <a:xfrm flipH="1" flipV="1">
            <a:off x="2370333" y="1911042"/>
            <a:ext cx="565250" cy="49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err="1" smtClean="0">
                <a:solidFill>
                  <a:schemeClr val="accent2"/>
                </a:solidFill>
              </a:rPr>
              <a:t>Vens</a:t>
            </a: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33"/>
          <p:cNvSpPr/>
          <p:nvPr/>
        </p:nvSpPr>
        <p:spPr>
          <a:xfrm>
            <a:off x="-650326" y="4046483"/>
            <a:ext cx="1007677" cy="1097017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2" name="Google Shape;612;p33"/>
          <p:cNvCxnSpPr/>
          <p:nvPr/>
        </p:nvCxnSpPr>
        <p:spPr>
          <a:xfrm>
            <a:off x="2088050" y="1602400"/>
            <a:ext cx="207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3" name="Google Shape;613;p33"/>
          <p:cNvCxnSpPr/>
          <p:nvPr/>
        </p:nvCxnSpPr>
        <p:spPr>
          <a:xfrm>
            <a:off x="2088050" y="3161750"/>
            <a:ext cx="207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4" name="Google Shape;614;p33"/>
          <p:cNvCxnSpPr/>
          <p:nvPr/>
        </p:nvCxnSpPr>
        <p:spPr>
          <a:xfrm>
            <a:off x="4783300" y="2445061"/>
            <a:ext cx="207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15" name="Google Shape;615;p33"/>
          <p:cNvCxnSpPr/>
          <p:nvPr/>
        </p:nvCxnSpPr>
        <p:spPr>
          <a:xfrm>
            <a:off x="4400475" y="3952528"/>
            <a:ext cx="2529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628" name="Google Shape;628;p33"/>
          <p:cNvGrpSpPr/>
          <p:nvPr/>
        </p:nvGrpSpPr>
        <p:grpSpPr>
          <a:xfrm>
            <a:off x="7142710" y="1904634"/>
            <a:ext cx="339466" cy="334538"/>
            <a:chOff x="1154725" y="238325"/>
            <a:chExt cx="5295875" cy="5219000"/>
          </a:xfrm>
        </p:grpSpPr>
        <p:sp>
          <p:nvSpPr>
            <p:cNvPr id="629" name="Google Shape;629;p33"/>
            <p:cNvSpPr/>
            <p:nvPr/>
          </p:nvSpPr>
          <p:spPr>
            <a:xfrm>
              <a:off x="1679900" y="726600"/>
              <a:ext cx="3058150" cy="3058125"/>
            </a:xfrm>
            <a:custGeom>
              <a:avLst/>
              <a:gdLst/>
              <a:ahLst/>
              <a:cxnLst/>
              <a:rect l="l" t="t" r="r" b="b"/>
              <a:pathLst>
                <a:path w="122326" h="122325" extrusionOk="0">
                  <a:moveTo>
                    <a:pt x="61163" y="8155"/>
                  </a:moveTo>
                  <a:cubicBezTo>
                    <a:pt x="90391" y="8155"/>
                    <a:pt x="114170" y="31935"/>
                    <a:pt x="114170" y="61163"/>
                  </a:cubicBezTo>
                  <a:cubicBezTo>
                    <a:pt x="114170" y="90390"/>
                    <a:pt x="90391" y="114170"/>
                    <a:pt x="61163" y="114170"/>
                  </a:cubicBezTo>
                  <a:cubicBezTo>
                    <a:pt x="31936" y="114170"/>
                    <a:pt x="8156" y="90390"/>
                    <a:pt x="8156" y="61163"/>
                  </a:cubicBezTo>
                  <a:cubicBezTo>
                    <a:pt x="8156" y="31935"/>
                    <a:pt x="31936" y="8155"/>
                    <a:pt x="61163" y="8155"/>
                  </a:cubicBezTo>
                  <a:close/>
                  <a:moveTo>
                    <a:pt x="61163" y="0"/>
                  </a:moveTo>
                  <a:cubicBezTo>
                    <a:pt x="27434" y="0"/>
                    <a:pt x="1" y="27434"/>
                    <a:pt x="1" y="61163"/>
                  </a:cubicBezTo>
                  <a:cubicBezTo>
                    <a:pt x="1" y="94891"/>
                    <a:pt x="27434" y="122325"/>
                    <a:pt x="61163" y="122325"/>
                  </a:cubicBezTo>
                  <a:cubicBezTo>
                    <a:pt x="94892" y="122325"/>
                    <a:pt x="122325" y="94891"/>
                    <a:pt x="122325" y="61163"/>
                  </a:cubicBezTo>
                  <a:cubicBezTo>
                    <a:pt x="122325" y="27434"/>
                    <a:pt x="94892" y="0"/>
                    <a:pt x="6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1741900" y="3509275"/>
              <a:ext cx="233250" cy="212675"/>
            </a:xfrm>
            <a:custGeom>
              <a:avLst/>
              <a:gdLst/>
              <a:ahLst/>
              <a:cxnLst/>
              <a:rect l="l" t="t" r="r" b="b"/>
              <a:pathLst>
                <a:path w="9330" h="8507" extrusionOk="0">
                  <a:moveTo>
                    <a:pt x="4485" y="0"/>
                  </a:moveTo>
                  <a:cubicBezTo>
                    <a:pt x="3441" y="0"/>
                    <a:pt x="2398" y="400"/>
                    <a:pt x="1598" y="1199"/>
                  </a:cubicBezTo>
                  <a:cubicBezTo>
                    <a:pt x="0" y="2798"/>
                    <a:pt x="0" y="5375"/>
                    <a:pt x="1598" y="6973"/>
                  </a:cubicBezTo>
                  <a:lnTo>
                    <a:pt x="1957" y="7332"/>
                  </a:lnTo>
                  <a:cubicBezTo>
                    <a:pt x="2773" y="8115"/>
                    <a:pt x="3817" y="8506"/>
                    <a:pt x="4828" y="8506"/>
                  </a:cubicBezTo>
                  <a:cubicBezTo>
                    <a:pt x="5904" y="8506"/>
                    <a:pt x="6948" y="8115"/>
                    <a:pt x="7731" y="7299"/>
                  </a:cubicBezTo>
                  <a:cubicBezTo>
                    <a:pt x="9329" y="5701"/>
                    <a:pt x="9297" y="3124"/>
                    <a:pt x="7698" y="1525"/>
                  </a:cubicBezTo>
                  <a:lnTo>
                    <a:pt x="7372" y="1199"/>
                  </a:lnTo>
                  <a:cubicBezTo>
                    <a:pt x="6573" y="400"/>
                    <a:pt x="5529" y="0"/>
                    <a:pt x="4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1154725" y="238325"/>
              <a:ext cx="5295875" cy="5219000"/>
            </a:xfrm>
            <a:custGeom>
              <a:avLst/>
              <a:gdLst/>
              <a:ahLst/>
              <a:cxnLst/>
              <a:rect l="l" t="t" r="r" b="b"/>
              <a:pathLst>
                <a:path w="211835" h="208760" extrusionOk="0">
                  <a:moveTo>
                    <a:pt x="144931" y="131515"/>
                  </a:moveTo>
                  <a:lnTo>
                    <a:pt x="154586" y="141171"/>
                  </a:lnTo>
                  <a:cubicBezTo>
                    <a:pt x="154586" y="141203"/>
                    <a:pt x="154554" y="141203"/>
                    <a:pt x="154521" y="141236"/>
                  </a:cubicBezTo>
                  <a:lnTo>
                    <a:pt x="142615" y="153142"/>
                  </a:lnTo>
                  <a:lnTo>
                    <a:pt x="132959" y="143454"/>
                  </a:lnTo>
                  <a:cubicBezTo>
                    <a:pt x="135145" y="141693"/>
                    <a:pt x="137232" y="139801"/>
                    <a:pt x="139255" y="137811"/>
                  </a:cubicBezTo>
                  <a:cubicBezTo>
                    <a:pt x="141277" y="135788"/>
                    <a:pt x="143169" y="133668"/>
                    <a:pt x="144931" y="131515"/>
                  </a:cubicBezTo>
                  <a:close/>
                  <a:moveTo>
                    <a:pt x="160360" y="146912"/>
                  </a:moveTo>
                  <a:lnTo>
                    <a:pt x="199569" y="186154"/>
                  </a:lnTo>
                  <a:cubicBezTo>
                    <a:pt x="202864" y="189448"/>
                    <a:pt x="202864" y="194798"/>
                    <a:pt x="199569" y="198125"/>
                  </a:cubicBezTo>
                  <a:cubicBezTo>
                    <a:pt x="197971" y="199723"/>
                    <a:pt x="195850" y="200604"/>
                    <a:pt x="193600" y="200604"/>
                  </a:cubicBezTo>
                  <a:cubicBezTo>
                    <a:pt x="191349" y="200604"/>
                    <a:pt x="189196" y="199723"/>
                    <a:pt x="187598" y="198125"/>
                  </a:cubicBezTo>
                  <a:lnTo>
                    <a:pt x="148388" y="158883"/>
                  </a:lnTo>
                  <a:lnTo>
                    <a:pt x="160295" y="147010"/>
                  </a:lnTo>
                  <a:cubicBezTo>
                    <a:pt x="160327" y="146977"/>
                    <a:pt x="160327" y="146944"/>
                    <a:pt x="160360" y="146912"/>
                  </a:cubicBezTo>
                  <a:close/>
                  <a:moveTo>
                    <a:pt x="82170" y="0"/>
                  </a:moveTo>
                  <a:cubicBezTo>
                    <a:pt x="61497" y="0"/>
                    <a:pt x="40824" y="7870"/>
                    <a:pt x="25085" y="23609"/>
                  </a:cubicBezTo>
                  <a:cubicBezTo>
                    <a:pt x="12005" y="36689"/>
                    <a:pt x="3785" y="53978"/>
                    <a:pt x="1860" y="72310"/>
                  </a:cubicBezTo>
                  <a:cubicBezTo>
                    <a:pt x="1" y="90382"/>
                    <a:pt x="4307" y="108747"/>
                    <a:pt x="13995" y="124013"/>
                  </a:cubicBezTo>
                  <a:cubicBezTo>
                    <a:pt x="14769" y="125227"/>
                    <a:pt x="16095" y="125891"/>
                    <a:pt x="17446" y="125891"/>
                  </a:cubicBezTo>
                  <a:cubicBezTo>
                    <a:pt x="18200" y="125891"/>
                    <a:pt x="18961" y="125684"/>
                    <a:pt x="19638" y="125252"/>
                  </a:cubicBezTo>
                  <a:cubicBezTo>
                    <a:pt x="21530" y="124045"/>
                    <a:pt x="22084" y="121534"/>
                    <a:pt x="20877" y="119609"/>
                  </a:cubicBezTo>
                  <a:cubicBezTo>
                    <a:pt x="2806" y="91197"/>
                    <a:pt x="6981" y="53228"/>
                    <a:pt x="30859" y="29382"/>
                  </a:cubicBezTo>
                  <a:cubicBezTo>
                    <a:pt x="45000" y="15225"/>
                    <a:pt x="63585" y="8147"/>
                    <a:pt x="82170" y="8147"/>
                  </a:cubicBezTo>
                  <a:cubicBezTo>
                    <a:pt x="100755" y="8147"/>
                    <a:pt x="119341" y="15225"/>
                    <a:pt x="133481" y="29382"/>
                  </a:cubicBezTo>
                  <a:cubicBezTo>
                    <a:pt x="161795" y="57697"/>
                    <a:pt x="161795" y="103723"/>
                    <a:pt x="133481" y="132037"/>
                  </a:cubicBezTo>
                  <a:cubicBezTo>
                    <a:pt x="119484" y="146035"/>
                    <a:pt x="100838" y="153258"/>
                    <a:pt x="82077" y="153258"/>
                  </a:cubicBezTo>
                  <a:cubicBezTo>
                    <a:pt x="68134" y="153258"/>
                    <a:pt x="54127" y="149269"/>
                    <a:pt x="41917" y="141106"/>
                  </a:cubicBezTo>
                  <a:cubicBezTo>
                    <a:pt x="41214" y="140645"/>
                    <a:pt x="40426" y="140423"/>
                    <a:pt x="39647" y="140423"/>
                  </a:cubicBezTo>
                  <a:cubicBezTo>
                    <a:pt x="38330" y="140423"/>
                    <a:pt x="37041" y="141058"/>
                    <a:pt x="36241" y="142247"/>
                  </a:cubicBezTo>
                  <a:cubicBezTo>
                    <a:pt x="35002" y="144107"/>
                    <a:pt x="35491" y="146651"/>
                    <a:pt x="37383" y="147890"/>
                  </a:cubicBezTo>
                  <a:cubicBezTo>
                    <a:pt x="50953" y="156991"/>
                    <a:pt x="66545" y="161428"/>
                    <a:pt x="82072" y="161428"/>
                  </a:cubicBezTo>
                  <a:cubicBezTo>
                    <a:pt x="97567" y="161428"/>
                    <a:pt x="112996" y="156991"/>
                    <a:pt x="126272" y="148315"/>
                  </a:cubicBezTo>
                  <a:lnTo>
                    <a:pt x="139744" y="161787"/>
                  </a:lnTo>
                  <a:lnTo>
                    <a:pt x="181856" y="203866"/>
                  </a:lnTo>
                  <a:cubicBezTo>
                    <a:pt x="184988" y="207030"/>
                    <a:pt x="189163" y="208759"/>
                    <a:pt x="193600" y="208759"/>
                  </a:cubicBezTo>
                  <a:cubicBezTo>
                    <a:pt x="198036" y="208759"/>
                    <a:pt x="202211" y="207030"/>
                    <a:pt x="205343" y="203866"/>
                  </a:cubicBezTo>
                  <a:cubicBezTo>
                    <a:pt x="211834" y="197407"/>
                    <a:pt x="211834" y="186871"/>
                    <a:pt x="205343" y="180380"/>
                  </a:cubicBezTo>
                  <a:lnTo>
                    <a:pt x="149791" y="124828"/>
                  </a:lnTo>
                  <a:cubicBezTo>
                    <a:pt x="170211" y="93546"/>
                    <a:pt x="166721" y="51075"/>
                    <a:pt x="139255" y="23609"/>
                  </a:cubicBezTo>
                  <a:cubicBezTo>
                    <a:pt x="123516" y="7870"/>
                    <a:pt x="102843" y="0"/>
                    <a:pt x="82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447900" y="1296350"/>
              <a:ext cx="791075" cy="1061275"/>
            </a:xfrm>
            <a:custGeom>
              <a:avLst/>
              <a:gdLst/>
              <a:ahLst/>
              <a:cxnLst/>
              <a:rect l="l" t="t" r="r" b="b"/>
              <a:pathLst>
                <a:path w="31643" h="42451" extrusionOk="0">
                  <a:moveTo>
                    <a:pt x="4613" y="0"/>
                  </a:moveTo>
                  <a:cubicBezTo>
                    <a:pt x="3008" y="0"/>
                    <a:pt x="1490" y="945"/>
                    <a:pt x="849" y="2523"/>
                  </a:cubicBezTo>
                  <a:cubicBezTo>
                    <a:pt x="1" y="4611"/>
                    <a:pt x="979" y="6992"/>
                    <a:pt x="3067" y="7840"/>
                  </a:cubicBezTo>
                  <a:cubicBezTo>
                    <a:pt x="15463" y="12994"/>
                    <a:pt x="23487" y="24966"/>
                    <a:pt x="23487" y="38373"/>
                  </a:cubicBezTo>
                  <a:cubicBezTo>
                    <a:pt x="23487" y="40623"/>
                    <a:pt x="25314" y="42450"/>
                    <a:pt x="27565" y="42450"/>
                  </a:cubicBezTo>
                  <a:cubicBezTo>
                    <a:pt x="29815" y="42450"/>
                    <a:pt x="31642" y="40623"/>
                    <a:pt x="31642" y="38373"/>
                  </a:cubicBezTo>
                  <a:cubicBezTo>
                    <a:pt x="31642" y="21639"/>
                    <a:pt x="21628" y="6699"/>
                    <a:pt x="6166" y="305"/>
                  </a:cubicBezTo>
                  <a:cubicBezTo>
                    <a:pt x="5657" y="98"/>
                    <a:pt x="5130" y="0"/>
                    <a:pt x="4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107025" y="1226500"/>
              <a:ext cx="217775" cy="203900"/>
            </a:xfrm>
            <a:custGeom>
              <a:avLst/>
              <a:gdLst/>
              <a:ahLst/>
              <a:cxnLst/>
              <a:rect l="l" t="t" r="r" b="b"/>
              <a:pathLst>
                <a:path w="8711" h="8156" extrusionOk="0">
                  <a:moveTo>
                    <a:pt x="4078" y="0"/>
                  </a:moveTo>
                  <a:cubicBezTo>
                    <a:pt x="1827" y="0"/>
                    <a:pt x="1" y="1827"/>
                    <a:pt x="1" y="4078"/>
                  </a:cubicBezTo>
                  <a:cubicBezTo>
                    <a:pt x="1" y="6329"/>
                    <a:pt x="1827" y="8155"/>
                    <a:pt x="4078" y="8155"/>
                  </a:cubicBezTo>
                  <a:lnTo>
                    <a:pt x="4600" y="8155"/>
                  </a:lnTo>
                  <a:cubicBezTo>
                    <a:pt x="6818" y="8155"/>
                    <a:pt x="8645" y="6361"/>
                    <a:pt x="8678" y="4143"/>
                  </a:cubicBezTo>
                  <a:cubicBezTo>
                    <a:pt x="8710" y="1892"/>
                    <a:pt x="6883" y="33"/>
                    <a:pt x="4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33"/>
          <p:cNvGrpSpPr/>
          <p:nvPr/>
        </p:nvGrpSpPr>
        <p:grpSpPr>
          <a:xfrm>
            <a:off x="1454169" y="2553660"/>
            <a:ext cx="339118" cy="384133"/>
            <a:chOff x="1496425" y="238125"/>
            <a:chExt cx="4607575" cy="5219200"/>
          </a:xfrm>
        </p:grpSpPr>
        <p:sp>
          <p:nvSpPr>
            <p:cNvPr id="635" name="Google Shape;635;p33"/>
            <p:cNvSpPr/>
            <p:nvPr/>
          </p:nvSpPr>
          <p:spPr>
            <a:xfrm>
              <a:off x="2333125" y="1083775"/>
              <a:ext cx="2926025" cy="4373550"/>
            </a:xfrm>
            <a:custGeom>
              <a:avLst/>
              <a:gdLst/>
              <a:ahLst/>
              <a:cxnLst/>
              <a:rect l="l" t="t" r="r" b="b"/>
              <a:pathLst>
                <a:path w="117041" h="174942" extrusionOk="0">
                  <a:moveTo>
                    <a:pt x="43059" y="70982"/>
                  </a:moveTo>
                  <a:cubicBezTo>
                    <a:pt x="44461" y="70982"/>
                    <a:pt x="45636" y="72123"/>
                    <a:pt x="45636" y="73559"/>
                  </a:cubicBezTo>
                  <a:lnTo>
                    <a:pt x="45636" y="76690"/>
                  </a:lnTo>
                  <a:lnTo>
                    <a:pt x="42374" y="76690"/>
                  </a:lnTo>
                  <a:cubicBezTo>
                    <a:pt x="40938" y="76690"/>
                    <a:pt x="39797" y="75516"/>
                    <a:pt x="39797" y="74081"/>
                  </a:cubicBezTo>
                  <a:lnTo>
                    <a:pt x="39797" y="73559"/>
                  </a:lnTo>
                  <a:cubicBezTo>
                    <a:pt x="39797" y="72123"/>
                    <a:pt x="40938" y="70982"/>
                    <a:pt x="42374" y="70982"/>
                  </a:cubicBezTo>
                  <a:close/>
                  <a:moveTo>
                    <a:pt x="74308" y="70982"/>
                  </a:moveTo>
                  <a:cubicBezTo>
                    <a:pt x="75744" y="70982"/>
                    <a:pt x="76885" y="72123"/>
                    <a:pt x="76885" y="73559"/>
                  </a:cubicBezTo>
                  <a:lnTo>
                    <a:pt x="76885" y="74081"/>
                  </a:lnTo>
                  <a:cubicBezTo>
                    <a:pt x="76885" y="75516"/>
                    <a:pt x="75744" y="76690"/>
                    <a:pt x="74308" y="76690"/>
                  </a:cubicBezTo>
                  <a:lnTo>
                    <a:pt x="71732" y="76690"/>
                  </a:lnTo>
                  <a:lnTo>
                    <a:pt x="71732" y="73559"/>
                  </a:lnTo>
                  <a:cubicBezTo>
                    <a:pt x="71732" y="72123"/>
                    <a:pt x="72906" y="70982"/>
                    <a:pt x="74308" y="70982"/>
                  </a:cubicBezTo>
                  <a:close/>
                  <a:moveTo>
                    <a:pt x="63577" y="84845"/>
                  </a:moveTo>
                  <a:lnTo>
                    <a:pt x="63577" y="128066"/>
                  </a:lnTo>
                  <a:lnTo>
                    <a:pt x="53791" y="128066"/>
                  </a:lnTo>
                  <a:lnTo>
                    <a:pt x="53791" y="84845"/>
                  </a:lnTo>
                  <a:close/>
                  <a:moveTo>
                    <a:pt x="79560" y="136221"/>
                  </a:moveTo>
                  <a:lnTo>
                    <a:pt x="79560" y="143300"/>
                  </a:lnTo>
                  <a:cubicBezTo>
                    <a:pt x="79560" y="148160"/>
                    <a:pt x="75613" y="152107"/>
                    <a:pt x="70753" y="152107"/>
                  </a:cubicBezTo>
                  <a:lnTo>
                    <a:pt x="46712" y="152107"/>
                  </a:lnTo>
                  <a:cubicBezTo>
                    <a:pt x="41852" y="152107"/>
                    <a:pt x="37872" y="148160"/>
                    <a:pt x="37872" y="143300"/>
                  </a:cubicBezTo>
                  <a:lnTo>
                    <a:pt x="37872" y="136221"/>
                  </a:lnTo>
                  <a:close/>
                  <a:moveTo>
                    <a:pt x="64392" y="160262"/>
                  </a:moveTo>
                  <a:lnTo>
                    <a:pt x="64392" y="161078"/>
                  </a:lnTo>
                  <a:cubicBezTo>
                    <a:pt x="64392" y="164242"/>
                    <a:pt x="61848" y="166786"/>
                    <a:pt x="58684" y="166786"/>
                  </a:cubicBezTo>
                  <a:cubicBezTo>
                    <a:pt x="55519" y="166786"/>
                    <a:pt x="52975" y="164242"/>
                    <a:pt x="52975" y="161078"/>
                  </a:cubicBezTo>
                  <a:lnTo>
                    <a:pt x="52975" y="160262"/>
                  </a:lnTo>
                  <a:close/>
                  <a:moveTo>
                    <a:pt x="58749" y="1"/>
                  </a:moveTo>
                  <a:cubicBezTo>
                    <a:pt x="58586" y="1"/>
                    <a:pt x="58455" y="1"/>
                    <a:pt x="58325" y="33"/>
                  </a:cubicBezTo>
                  <a:cubicBezTo>
                    <a:pt x="41558" y="131"/>
                    <a:pt x="25607" y="7536"/>
                    <a:pt x="14582" y="20323"/>
                  </a:cubicBezTo>
                  <a:cubicBezTo>
                    <a:pt x="13081" y="22019"/>
                    <a:pt x="13277" y="24596"/>
                    <a:pt x="15006" y="26064"/>
                  </a:cubicBezTo>
                  <a:cubicBezTo>
                    <a:pt x="15772" y="26743"/>
                    <a:pt x="16719" y="27074"/>
                    <a:pt x="17663" y="27074"/>
                  </a:cubicBezTo>
                  <a:cubicBezTo>
                    <a:pt x="18805" y="27074"/>
                    <a:pt x="19942" y="26587"/>
                    <a:pt x="20747" y="25640"/>
                  </a:cubicBezTo>
                  <a:cubicBezTo>
                    <a:pt x="30239" y="14647"/>
                    <a:pt x="43939" y="8286"/>
                    <a:pt x="58357" y="8188"/>
                  </a:cubicBezTo>
                  <a:cubicBezTo>
                    <a:pt x="58488" y="8156"/>
                    <a:pt x="58618" y="8156"/>
                    <a:pt x="58749" y="8156"/>
                  </a:cubicBezTo>
                  <a:cubicBezTo>
                    <a:pt x="72058" y="8156"/>
                    <a:pt x="84616" y="13342"/>
                    <a:pt x="94076" y="22737"/>
                  </a:cubicBezTo>
                  <a:cubicBezTo>
                    <a:pt x="103634" y="32229"/>
                    <a:pt x="108886" y="44853"/>
                    <a:pt x="108886" y="58325"/>
                  </a:cubicBezTo>
                  <a:cubicBezTo>
                    <a:pt x="108886" y="71210"/>
                    <a:pt x="104025" y="83410"/>
                    <a:pt x="95218" y="92772"/>
                  </a:cubicBezTo>
                  <a:cubicBezTo>
                    <a:pt x="85921" y="102590"/>
                    <a:pt x="80506" y="114986"/>
                    <a:pt x="79691" y="128066"/>
                  </a:cubicBezTo>
                  <a:lnTo>
                    <a:pt x="71732" y="128066"/>
                  </a:lnTo>
                  <a:lnTo>
                    <a:pt x="71732" y="84845"/>
                  </a:lnTo>
                  <a:lnTo>
                    <a:pt x="74308" y="84845"/>
                  </a:lnTo>
                  <a:cubicBezTo>
                    <a:pt x="80245" y="84845"/>
                    <a:pt x="85040" y="80017"/>
                    <a:pt x="85040" y="74081"/>
                  </a:cubicBezTo>
                  <a:lnTo>
                    <a:pt x="85040" y="73559"/>
                  </a:lnTo>
                  <a:cubicBezTo>
                    <a:pt x="85040" y="67622"/>
                    <a:pt x="80245" y="62827"/>
                    <a:pt x="74308" y="62827"/>
                  </a:cubicBezTo>
                  <a:cubicBezTo>
                    <a:pt x="68404" y="62827"/>
                    <a:pt x="63577" y="67622"/>
                    <a:pt x="63577" y="73559"/>
                  </a:cubicBezTo>
                  <a:lnTo>
                    <a:pt x="63577" y="76690"/>
                  </a:lnTo>
                  <a:lnTo>
                    <a:pt x="53791" y="76690"/>
                  </a:lnTo>
                  <a:lnTo>
                    <a:pt x="53791" y="73559"/>
                  </a:lnTo>
                  <a:cubicBezTo>
                    <a:pt x="53791" y="67622"/>
                    <a:pt x="48963" y="62827"/>
                    <a:pt x="43059" y="62827"/>
                  </a:cubicBezTo>
                  <a:lnTo>
                    <a:pt x="42374" y="62827"/>
                  </a:lnTo>
                  <a:cubicBezTo>
                    <a:pt x="36437" y="62827"/>
                    <a:pt x="31642" y="67622"/>
                    <a:pt x="31642" y="73559"/>
                  </a:cubicBezTo>
                  <a:lnTo>
                    <a:pt x="31642" y="74081"/>
                  </a:lnTo>
                  <a:cubicBezTo>
                    <a:pt x="31642" y="80017"/>
                    <a:pt x="36437" y="84845"/>
                    <a:pt x="42374" y="84845"/>
                  </a:cubicBezTo>
                  <a:lnTo>
                    <a:pt x="45636" y="84845"/>
                  </a:lnTo>
                  <a:lnTo>
                    <a:pt x="45636" y="128066"/>
                  </a:lnTo>
                  <a:lnTo>
                    <a:pt x="37774" y="128066"/>
                  </a:lnTo>
                  <a:cubicBezTo>
                    <a:pt x="36991" y="114855"/>
                    <a:pt x="31674" y="102558"/>
                    <a:pt x="22573" y="93098"/>
                  </a:cubicBezTo>
                  <a:cubicBezTo>
                    <a:pt x="13179" y="83345"/>
                    <a:pt x="8221" y="70492"/>
                    <a:pt x="8579" y="56922"/>
                  </a:cubicBezTo>
                  <a:cubicBezTo>
                    <a:pt x="8645" y="54672"/>
                    <a:pt x="6883" y="52812"/>
                    <a:pt x="4632" y="52747"/>
                  </a:cubicBezTo>
                  <a:cubicBezTo>
                    <a:pt x="4591" y="52746"/>
                    <a:pt x="4551" y="52745"/>
                    <a:pt x="4510" y="52745"/>
                  </a:cubicBezTo>
                  <a:cubicBezTo>
                    <a:pt x="2283" y="52745"/>
                    <a:pt x="489" y="54484"/>
                    <a:pt x="424" y="56727"/>
                  </a:cubicBezTo>
                  <a:cubicBezTo>
                    <a:pt x="0" y="72482"/>
                    <a:pt x="5774" y="87389"/>
                    <a:pt x="16702" y="98741"/>
                  </a:cubicBezTo>
                  <a:cubicBezTo>
                    <a:pt x="25118" y="107483"/>
                    <a:pt x="29717" y="119129"/>
                    <a:pt x="29717" y="131491"/>
                  </a:cubicBezTo>
                  <a:lnTo>
                    <a:pt x="29717" y="132144"/>
                  </a:lnTo>
                  <a:lnTo>
                    <a:pt x="29717" y="143300"/>
                  </a:lnTo>
                  <a:cubicBezTo>
                    <a:pt x="29717" y="152009"/>
                    <a:pt x="36339" y="159218"/>
                    <a:pt x="44820" y="160164"/>
                  </a:cubicBezTo>
                  <a:lnTo>
                    <a:pt x="44820" y="161078"/>
                  </a:lnTo>
                  <a:cubicBezTo>
                    <a:pt x="44820" y="168711"/>
                    <a:pt x="51051" y="174941"/>
                    <a:pt x="58684" y="174941"/>
                  </a:cubicBezTo>
                  <a:cubicBezTo>
                    <a:pt x="66317" y="174941"/>
                    <a:pt x="72547" y="168711"/>
                    <a:pt x="72547" y="161078"/>
                  </a:cubicBezTo>
                  <a:lnTo>
                    <a:pt x="72547" y="160164"/>
                  </a:lnTo>
                  <a:cubicBezTo>
                    <a:pt x="81061" y="159284"/>
                    <a:pt x="87715" y="152042"/>
                    <a:pt x="87715" y="143300"/>
                  </a:cubicBezTo>
                  <a:lnTo>
                    <a:pt x="87715" y="132144"/>
                  </a:lnTo>
                  <a:lnTo>
                    <a:pt x="87715" y="131491"/>
                  </a:lnTo>
                  <a:cubicBezTo>
                    <a:pt x="87715" y="119292"/>
                    <a:pt x="92478" y="107516"/>
                    <a:pt x="101122" y="98382"/>
                  </a:cubicBezTo>
                  <a:cubicBezTo>
                    <a:pt x="111397" y="87487"/>
                    <a:pt x="117041" y="73298"/>
                    <a:pt x="117041" y="58325"/>
                  </a:cubicBezTo>
                  <a:cubicBezTo>
                    <a:pt x="117041" y="42668"/>
                    <a:pt x="110941" y="27989"/>
                    <a:pt x="99817" y="16963"/>
                  </a:cubicBezTo>
                  <a:cubicBezTo>
                    <a:pt x="88824" y="6035"/>
                    <a:pt x="74243" y="1"/>
                    <a:pt x="587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698275" y="238125"/>
              <a:ext cx="203900" cy="584725"/>
            </a:xfrm>
            <a:custGeom>
              <a:avLst/>
              <a:gdLst/>
              <a:ahLst/>
              <a:cxnLst/>
              <a:rect l="l" t="t" r="r" b="b"/>
              <a:pathLst>
                <a:path w="8156" h="23389" extrusionOk="0">
                  <a:moveTo>
                    <a:pt x="4078" y="0"/>
                  </a:moveTo>
                  <a:cubicBezTo>
                    <a:pt x="1827" y="0"/>
                    <a:pt x="0" y="1827"/>
                    <a:pt x="0" y="4077"/>
                  </a:cubicBezTo>
                  <a:lnTo>
                    <a:pt x="0" y="19311"/>
                  </a:lnTo>
                  <a:cubicBezTo>
                    <a:pt x="0" y="21562"/>
                    <a:pt x="1827" y="23388"/>
                    <a:pt x="4078" y="23388"/>
                  </a:cubicBezTo>
                  <a:cubicBezTo>
                    <a:pt x="6328" y="23388"/>
                    <a:pt x="8155" y="21562"/>
                    <a:pt x="8155" y="19311"/>
                  </a:cubicBezTo>
                  <a:lnTo>
                    <a:pt x="8155" y="4077"/>
                  </a:lnTo>
                  <a:cubicBezTo>
                    <a:pt x="8155" y="1827"/>
                    <a:pt x="6328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5519275" y="2439950"/>
              <a:ext cx="584725" cy="203900"/>
            </a:xfrm>
            <a:custGeom>
              <a:avLst/>
              <a:gdLst/>
              <a:ahLst/>
              <a:cxnLst/>
              <a:rect l="l" t="t" r="r" b="b"/>
              <a:pathLst>
                <a:path w="23389" h="815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19311" y="8156"/>
                  </a:lnTo>
                  <a:cubicBezTo>
                    <a:pt x="21562" y="8156"/>
                    <a:pt x="23389" y="6329"/>
                    <a:pt x="23389" y="4078"/>
                  </a:cubicBezTo>
                  <a:cubicBezTo>
                    <a:pt x="23389" y="1827"/>
                    <a:pt x="21562" y="1"/>
                    <a:pt x="19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1496425" y="2439950"/>
              <a:ext cx="584725" cy="203900"/>
            </a:xfrm>
            <a:custGeom>
              <a:avLst/>
              <a:gdLst/>
              <a:ahLst/>
              <a:cxnLst/>
              <a:rect l="l" t="t" r="r" b="b"/>
              <a:pathLst>
                <a:path w="23389" h="815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19311" y="8156"/>
                  </a:lnTo>
                  <a:cubicBezTo>
                    <a:pt x="21562" y="8156"/>
                    <a:pt x="23389" y="6329"/>
                    <a:pt x="23389" y="4078"/>
                  </a:cubicBezTo>
                  <a:cubicBezTo>
                    <a:pt x="23389" y="1827"/>
                    <a:pt x="21562" y="1"/>
                    <a:pt x="19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2130875" y="883175"/>
              <a:ext cx="493400" cy="473000"/>
            </a:xfrm>
            <a:custGeom>
              <a:avLst/>
              <a:gdLst/>
              <a:ahLst/>
              <a:cxnLst/>
              <a:rect l="l" t="t" r="r" b="b"/>
              <a:pathLst>
                <a:path w="19736" h="18920" extrusionOk="0">
                  <a:moveTo>
                    <a:pt x="4486" y="0"/>
                  </a:moveTo>
                  <a:cubicBezTo>
                    <a:pt x="3442" y="0"/>
                    <a:pt x="2398" y="392"/>
                    <a:pt x="1599" y="1175"/>
                  </a:cubicBezTo>
                  <a:cubicBezTo>
                    <a:pt x="1" y="2773"/>
                    <a:pt x="1" y="5350"/>
                    <a:pt x="1599" y="6948"/>
                  </a:cubicBezTo>
                  <a:lnTo>
                    <a:pt x="12364" y="17713"/>
                  </a:lnTo>
                  <a:cubicBezTo>
                    <a:pt x="13179" y="18528"/>
                    <a:pt x="14223" y="18920"/>
                    <a:pt x="15267" y="18920"/>
                  </a:cubicBezTo>
                  <a:cubicBezTo>
                    <a:pt x="16311" y="18920"/>
                    <a:pt x="17354" y="18528"/>
                    <a:pt x="18137" y="17713"/>
                  </a:cubicBezTo>
                  <a:cubicBezTo>
                    <a:pt x="19736" y="16147"/>
                    <a:pt x="19736" y="13538"/>
                    <a:pt x="18137" y="11972"/>
                  </a:cubicBezTo>
                  <a:lnTo>
                    <a:pt x="7373" y="1175"/>
                  </a:lnTo>
                  <a:cubicBezTo>
                    <a:pt x="6574" y="392"/>
                    <a:pt x="5530" y="0"/>
                    <a:pt x="4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4976150" y="883175"/>
              <a:ext cx="493400" cy="473000"/>
            </a:xfrm>
            <a:custGeom>
              <a:avLst/>
              <a:gdLst/>
              <a:ahLst/>
              <a:cxnLst/>
              <a:rect l="l" t="t" r="r" b="b"/>
              <a:pathLst>
                <a:path w="19736" h="18920" extrusionOk="0">
                  <a:moveTo>
                    <a:pt x="15250" y="0"/>
                  </a:moveTo>
                  <a:cubicBezTo>
                    <a:pt x="14206" y="0"/>
                    <a:pt x="13163" y="392"/>
                    <a:pt x="12363" y="1175"/>
                  </a:cubicBezTo>
                  <a:lnTo>
                    <a:pt x="1599" y="11972"/>
                  </a:lnTo>
                  <a:cubicBezTo>
                    <a:pt x="0" y="13538"/>
                    <a:pt x="0" y="16147"/>
                    <a:pt x="1599" y="17713"/>
                  </a:cubicBezTo>
                  <a:cubicBezTo>
                    <a:pt x="2382" y="18528"/>
                    <a:pt x="3425" y="18920"/>
                    <a:pt x="4469" y="18920"/>
                  </a:cubicBezTo>
                  <a:cubicBezTo>
                    <a:pt x="5513" y="18920"/>
                    <a:pt x="6557" y="18528"/>
                    <a:pt x="7373" y="17713"/>
                  </a:cubicBezTo>
                  <a:lnTo>
                    <a:pt x="18137" y="6948"/>
                  </a:lnTo>
                  <a:cubicBezTo>
                    <a:pt x="19735" y="5350"/>
                    <a:pt x="19735" y="2773"/>
                    <a:pt x="18137" y="1175"/>
                  </a:cubicBezTo>
                  <a:cubicBezTo>
                    <a:pt x="17338" y="392"/>
                    <a:pt x="16294" y="0"/>
                    <a:pt x="15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689300" y="1511925"/>
              <a:ext cx="1086250" cy="785350"/>
            </a:xfrm>
            <a:custGeom>
              <a:avLst/>
              <a:gdLst/>
              <a:ahLst/>
              <a:cxnLst/>
              <a:rect l="l" t="t" r="r" b="b"/>
              <a:pathLst>
                <a:path w="43450" h="31414" extrusionOk="0">
                  <a:moveTo>
                    <a:pt x="4078" y="0"/>
                  </a:moveTo>
                  <a:cubicBezTo>
                    <a:pt x="1827" y="0"/>
                    <a:pt x="0" y="1827"/>
                    <a:pt x="0" y="4110"/>
                  </a:cubicBezTo>
                  <a:cubicBezTo>
                    <a:pt x="33" y="6328"/>
                    <a:pt x="1860" y="8155"/>
                    <a:pt x="4078" y="8155"/>
                  </a:cubicBezTo>
                  <a:lnTo>
                    <a:pt x="4371" y="8155"/>
                  </a:lnTo>
                  <a:cubicBezTo>
                    <a:pt x="17941" y="8155"/>
                    <a:pt x="29978" y="16245"/>
                    <a:pt x="35034" y="28869"/>
                  </a:cubicBezTo>
                  <a:cubicBezTo>
                    <a:pt x="35686" y="30435"/>
                    <a:pt x="37220" y="31413"/>
                    <a:pt x="38818" y="31413"/>
                  </a:cubicBezTo>
                  <a:cubicBezTo>
                    <a:pt x="39340" y="31413"/>
                    <a:pt x="39862" y="31315"/>
                    <a:pt x="40351" y="31120"/>
                  </a:cubicBezTo>
                  <a:cubicBezTo>
                    <a:pt x="42439" y="30271"/>
                    <a:pt x="43450" y="27890"/>
                    <a:pt x="42602" y="25803"/>
                  </a:cubicBezTo>
                  <a:cubicBezTo>
                    <a:pt x="39536" y="18235"/>
                    <a:pt x="34349" y="11776"/>
                    <a:pt x="27597" y="7144"/>
                  </a:cubicBezTo>
                  <a:cubicBezTo>
                    <a:pt x="20714" y="2447"/>
                    <a:pt x="12689" y="0"/>
                    <a:pt x="4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4624675" y="24399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7"/>
                    <a:pt x="1207" y="1208"/>
                  </a:cubicBezTo>
                  <a:cubicBezTo>
                    <a:pt x="457" y="1958"/>
                    <a:pt x="0" y="3002"/>
                    <a:pt x="0" y="4078"/>
                  </a:cubicBezTo>
                  <a:cubicBezTo>
                    <a:pt x="0" y="5155"/>
                    <a:pt x="457" y="6198"/>
                    <a:pt x="1207" y="6981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81" y="6981"/>
                  </a:cubicBezTo>
                  <a:cubicBezTo>
                    <a:pt x="7731" y="6198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81" y="1208"/>
                  </a:cubicBezTo>
                  <a:cubicBezTo>
                    <a:pt x="6198" y="457"/>
                    <a:pt x="5154" y="1"/>
                    <a:pt x="4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2449750" y="191477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57"/>
                    <a:pt x="1174" y="1207"/>
                  </a:cubicBezTo>
                  <a:cubicBezTo>
                    <a:pt x="424" y="1958"/>
                    <a:pt x="0" y="3001"/>
                    <a:pt x="0" y="4078"/>
                  </a:cubicBezTo>
                  <a:cubicBezTo>
                    <a:pt x="0" y="5154"/>
                    <a:pt x="424" y="6198"/>
                    <a:pt x="1174" y="6981"/>
                  </a:cubicBezTo>
                  <a:cubicBezTo>
                    <a:pt x="1957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48" y="6981"/>
                  </a:cubicBezTo>
                  <a:cubicBezTo>
                    <a:pt x="7698" y="6198"/>
                    <a:pt x="8155" y="5154"/>
                    <a:pt x="8155" y="4078"/>
                  </a:cubicBezTo>
                  <a:cubicBezTo>
                    <a:pt x="8155" y="3001"/>
                    <a:pt x="7698" y="1958"/>
                    <a:pt x="6948" y="1207"/>
                  </a:cubicBezTo>
                  <a:cubicBezTo>
                    <a:pt x="6198" y="457"/>
                    <a:pt x="5154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33"/>
          <p:cNvGrpSpPr/>
          <p:nvPr/>
        </p:nvGrpSpPr>
        <p:grpSpPr>
          <a:xfrm>
            <a:off x="7142811" y="3430840"/>
            <a:ext cx="339248" cy="284916"/>
            <a:chOff x="1190625" y="656450"/>
            <a:chExt cx="5219200" cy="4383325"/>
          </a:xfrm>
        </p:grpSpPr>
        <p:sp>
          <p:nvSpPr>
            <p:cNvPr id="645" name="Google Shape;645;p33"/>
            <p:cNvSpPr/>
            <p:nvPr/>
          </p:nvSpPr>
          <p:spPr>
            <a:xfrm>
              <a:off x="1601625" y="2559825"/>
              <a:ext cx="1541300" cy="1028375"/>
            </a:xfrm>
            <a:custGeom>
              <a:avLst/>
              <a:gdLst/>
              <a:ahLst/>
              <a:cxnLst/>
              <a:rect l="l" t="t" r="r" b="b"/>
              <a:pathLst>
                <a:path w="61652" h="41135" extrusionOk="0">
                  <a:moveTo>
                    <a:pt x="30826" y="13636"/>
                  </a:moveTo>
                  <a:cubicBezTo>
                    <a:pt x="32164" y="15626"/>
                    <a:pt x="32946" y="18007"/>
                    <a:pt x="32946" y="20584"/>
                  </a:cubicBezTo>
                  <a:cubicBezTo>
                    <a:pt x="32946" y="23128"/>
                    <a:pt x="32164" y="25542"/>
                    <a:pt x="30826" y="27499"/>
                  </a:cubicBezTo>
                  <a:cubicBezTo>
                    <a:pt x="29489" y="25542"/>
                    <a:pt x="28706" y="23128"/>
                    <a:pt x="28706" y="20584"/>
                  </a:cubicBezTo>
                  <a:cubicBezTo>
                    <a:pt x="28706" y="18007"/>
                    <a:pt x="29489" y="15626"/>
                    <a:pt x="30826" y="13636"/>
                  </a:cubicBezTo>
                  <a:close/>
                  <a:moveTo>
                    <a:pt x="20551" y="8156"/>
                  </a:moveTo>
                  <a:cubicBezTo>
                    <a:pt x="21856" y="8156"/>
                    <a:pt x="23128" y="8384"/>
                    <a:pt x="24302" y="8743"/>
                  </a:cubicBezTo>
                  <a:cubicBezTo>
                    <a:pt x="21954" y="12103"/>
                    <a:pt x="20551" y="16180"/>
                    <a:pt x="20551" y="20584"/>
                  </a:cubicBezTo>
                  <a:cubicBezTo>
                    <a:pt x="20551" y="24988"/>
                    <a:pt x="21954" y="29065"/>
                    <a:pt x="24302" y="32392"/>
                  </a:cubicBezTo>
                  <a:cubicBezTo>
                    <a:pt x="23128" y="32784"/>
                    <a:pt x="21856" y="32979"/>
                    <a:pt x="20551" y="32979"/>
                  </a:cubicBezTo>
                  <a:cubicBezTo>
                    <a:pt x="13701" y="32979"/>
                    <a:pt x="8155" y="27401"/>
                    <a:pt x="8155" y="20584"/>
                  </a:cubicBezTo>
                  <a:cubicBezTo>
                    <a:pt x="8155" y="13734"/>
                    <a:pt x="13701" y="8156"/>
                    <a:pt x="20551" y="8156"/>
                  </a:cubicBezTo>
                  <a:close/>
                  <a:moveTo>
                    <a:pt x="41101" y="8156"/>
                  </a:moveTo>
                  <a:cubicBezTo>
                    <a:pt x="47952" y="8156"/>
                    <a:pt x="53497" y="13734"/>
                    <a:pt x="53497" y="20584"/>
                  </a:cubicBezTo>
                  <a:cubicBezTo>
                    <a:pt x="53497" y="27401"/>
                    <a:pt x="47952" y="32979"/>
                    <a:pt x="41101" y="32979"/>
                  </a:cubicBezTo>
                  <a:cubicBezTo>
                    <a:pt x="39797" y="32979"/>
                    <a:pt x="38524" y="32784"/>
                    <a:pt x="37350" y="32392"/>
                  </a:cubicBezTo>
                  <a:cubicBezTo>
                    <a:pt x="39731" y="29065"/>
                    <a:pt x="41101" y="24988"/>
                    <a:pt x="41101" y="20584"/>
                  </a:cubicBezTo>
                  <a:cubicBezTo>
                    <a:pt x="41101" y="16180"/>
                    <a:pt x="39731" y="12103"/>
                    <a:pt x="37350" y="8743"/>
                  </a:cubicBezTo>
                  <a:cubicBezTo>
                    <a:pt x="38524" y="8384"/>
                    <a:pt x="39797" y="8156"/>
                    <a:pt x="41101" y="8156"/>
                  </a:cubicBezTo>
                  <a:close/>
                  <a:moveTo>
                    <a:pt x="20551" y="1"/>
                  </a:moveTo>
                  <a:cubicBezTo>
                    <a:pt x="9199" y="1"/>
                    <a:pt x="0" y="9232"/>
                    <a:pt x="0" y="20584"/>
                  </a:cubicBezTo>
                  <a:cubicBezTo>
                    <a:pt x="0" y="31903"/>
                    <a:pt x="9199" y="41134"/>
                    <a:pt x="20551" y="41134"/>
                  </a:cubicBezTo>
                  <a:cubicBezTo>
                    <a:pt x="24302" y="41134"/>
                    <a:pt x="27793" y="40123"/>
                    <a:pt x="30826" y="38362"/>
                  </a:cubicBezTo>
                  <a:cubicBezTo>
                    <a:pt x="33860" y="40123"/>
                    <a:pt x="37350" y="41134"/>
                    <a:pt x="41101" y="41134"/>
                  </a:cubicBezTo>
                  <a:cubicBezTo>
                    <a:pt x="52453" y="41134"/>
                    <a:pt x="61652" y="31903"/>
                    <a:pt x="61652" y="20584"/>
                  </a:cubicBezTo>
                  <a:cubicBezTo>
                    <a:pt x="61652" y="9232"/>
                    <a:pt x="52453" y="1"/>
                    <a:pt x="41101" y="1"/>
                  </a:cubicBezTo>
                  <a:cubicBezTo>
                    <a:pt x="37350" y="1"/>
                    <a:pt x="33860" y="1012"/>
                    <a:pt x="30826" y="2773"/>
                  </a:cubicBezTo>
                  <a:cubicBezTo>
                    <a:pt x="27793" y="1012"/>
                    <a:pt x="24302" y="1"/>
                    <a:pt x="20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1190625" y="656450"/>
              <a:ext cx="5219200" cy="4309925"/>
            </a:xfrm>
            <a:custGeom>
              <a:avLst/>
              <a:gdLst/>
              <a:ahLst/>
              <a:cxnLst/>
              <a:rect l="l" t="t" r="r" b="b"/>
              <a:pathLst>
                <a:path w="208768" h="172397" extrusionOk="0">
                  <a:moveTo>
                    <a:pt x="184302" y="33436"/>
                  </a:moveTo>
                  <a:lnTo>
                    <a:pt x="184302" y="56662"/>
                  </a:lnTo>
                  <a:lnTo>
                    <a:pt x="8155" y="56662"/>
                  </a:lnTo>
                  <a:lnTo>
                    <a:pt x="8155" y="33436"/>
                  </a:lnTo>
                  <a:close/>
                  <a:moveTo>
                    <a:pt x="184302" y="64817"/>
                  </a:moveTo>
                  <a:lnTo>
                    <a:pt x="184302" y="78941"/>
                  </a:lnTo>
                  <a:cubicBezTo>
                    <a:pt x="176278" y="73852"/>
                    <a:pt x="166753" y="70949"/>
                    <a:pt x="156575" y="70949"/>
                  </a:cubicBezTo>
                  <a:cubicBezTo>
                    <a:pt x="127805" y="70949"/>
                    <a:pt x="104384" y="94338"/>
                    <a:pt x="104384" y="123141"/>
                  </a:cubicBezTo>
                  <a:cubicBezTo>
                    <a:pt x="104384" y="125066"/>
                    <a:pt x="104481" y="126958"/>
                    <a:pt x="104710" y="128849"/>
                  </a:cubicBezTo>
                  <a:lnTo>
                    <a:pt x="16799" y="128849"/>
                  </a:lnTo>
                  <a:cubicBezTo>
                    <a:pt x="12037" y="128849"/>
                    <a:pt x="8155" y="124968"/>
                    <a:pt x="8155" y="120173"/>
                  </a:cubicBezTo>
                  <a:lnTo>
                    <a:pt x="8155" y="64817"/>
                  </a:lnTo>
                  <a:close/>
                  <a:moveTo>
                    <a:pt x="16799" y="1"/>
                  </a:moveTo>
                  <a:cubicBezTo>
                    <a:pt x="7535" y="1"/>
                    <a:pt x="0" y="7536"/>
                    <a:pt x="0" y="16800"/>
                  </a:cubicBezTo>
                  <a:lnTo>
                    <a:pt x="0" y="29359"/>
                  </a:lnTo>
                  <a:lnTo>
                    <a:pt x="0" y="60739"/>
                  </a:lnTo>
                  <a:lnTo>
                    <a:pt x="0" y="120173"/>
                  </a:lnTo>
                  <a:cubicBezTo>
                    <a:pt x="0" y="129469"/>
                    <a:pt x="7535" y="137004"/>
                    <a:pt x="16799" y="137004"/>
                  </a:cubicBezTo>
                  <a:lnTo>
                    <a:pt x="106276" y="137004"/>
                  </a:lnTo>
                  <a:cubicBezTo>
                    <a:pt x="110712" y="152956"/>
                    <a:pt x="122618" y="166297"/>
                    <a:pt x="138634" y="172136"/>
                  </a:cubicBezTo>
                  <a:cubicBezTo>
                    <a:pt x="139091" y="172332"/>
                    <a:pt x="139580" y="172397"/>
                    <a:pt x="140037" y="172397"/>
                  </a:cubicBezTo>
                  <a:cubicBezTo>
                    <a:pt x="141701" y="172397"/>
                    <a:pt x="143266" y="171386"/>
                    <a:pt x="143854" y="169722"/>
                  </a:cubicBezTo>
                  <a:cubicBezTo>
                    <a:pt x="144636" y="167602"/>
                    <a:pt x="143560" y="165253"/>
                    <a:pt x="141440" y="164503"/>
                  </a:cubicBezTo>
                  <a:cubicBezTo>
                    <a:pt x="124151" y="158175"/>
                    <a:pt x="112539" y="141539"/>
                    <a:pt x="112539" y="123141"/>
                  </a:cubicBezTo>
                  <a:cubicBezTo>
                    <a:pt x="112539" y="98839"/>
                    <a:pt x="132306" y="79104"/>
                    <a:pt x="156575" y="79104"/>
                  </a:cubicBezTo>
                  <a:cubicBezTo>
                    <a:pt x="180845" y="79104"/>
                    <a:pt x="200612" y="98839"/>
                    <a:pt x="200612" y="123141"/>
                  </a:cubicBezTo>
                  <a:cubicBezTo>
                    <a:pt x="200612" y="141245"/>
                    <a:pt x="189750" y="157294"/>
                    <a:pt x="172951" y="164014"/>
                  </a:cubicBezTo>
                  <a:cubicBezTo>
                    <a:pt x="170863" y="164862"/>
                    <a:pt x="169852" y="167243"/>
                    <a:pt x="170700" y="169331"/>
                  </a:cubicBezTo>
                  <a:cubicBezTo>
                    <a:pt x="171319" y="170917"/>
                    <a:pt x="172843" y="171882"/>
                    <a:pt x="174455" y="171882"/>
                  </a:cubicBezTo>
                  <a:cubicBezTo>
                    <a:pt x="174964" y="171882"/>
                    <a:pt x="175483" y="171785"/>
                    <a:pt x="175984" y="171581"/>
                  </a:cubicBezTo>
                  <a:cubicBezTo>
                    <a:pt x="185542" y="167765"/>
                    <a:pt x="193697" y="161208"/>
                    <a:pt x="199568" y="152695"/>
                  </a:cubicBezTo>
                  <a:cubicBezTo>
                    <a:pt x="205603" y="143985"/>
                    <a:pt x="208767" y="133742"/>
                    <a:pt x="208767" y="123141"/>
                  </a:cubicBezTo>
                  <a:cubicBezTo>
                    <a:pt x="208767" y="108234"/>
                    <a:pt x="202471" y="94762"/>
                    <a:pt x="192425" y="85237"/>
                  </a:cubicBezTo>
                  <a:cubicBezTo>
                    <a:pt x="192457" y="85106"/>
                    <a:pt x="192457" y="84943"/>
                    <a:pt x="192457" y="84780"/>
                  </a:cubicBezTo>
                  <a:lnTo>
                    <a:pt x="192457" y="60739"/>
                  </a:lnTo>
                  <a:lnTo>
                    <a:pt x="192457" y="29326"/>
                  </a:lnTo>
                  <a:lnTo>
                    <a:pt x="192457" y="16800"/>
                  </a:lnTo>
                  <a:cubicBezTo>
                    <a:pt x="192457" y="7536"/>
                    <a:pt x="184922" y="1"/>
                    <a:pt x="175658" y="1"/>
                  </a:cubicBezTo>
                  <a:lnTo>
                    <a:pt x="113224" y="1"/>
                  </a:lnTo>
                  <a:cubicBezTo>
                    <a:pt x="110973" y="1"/>
                    <a:pt x="109146" y="1795"/>
                    <a:pt x="109146" y="4078"/>
                  </a:cubicBezTo>
                  <a:cubicBezTo>
                    <a:pt x="109146" y="6329"/>
                    <a:pt x="110973" y="8156"/>
                    <a:pt x="113224" y="8156"/>
                  </a:cubicBezTo>
                  <a:lnTo>
                    <a:pt x="175658" y="8156"/>
                  </a:lnTo>
                  <a:cubicBezTo>
                    <a:pt x="180420" y="8156"/>
                    <a:pt x="184302" y="12038"/>
                    <a:pt x="184302" y="16800"/>
                  </a:cubicBezTo>
                  <a:lnTo>
                    <a:pt x="184302" y="25281"/>
                  </a:lnTo>
                  <a:lnTo>
                    <a:pt x="8155" y="25281"/>
                  </a:lnTo>
                  <a:lnTo>
                    <a:pt x="8155" y="16800"/>
                  </a:lnTo>
                  <a:cubicBezTo>
                    <a:pt x="8155" y="12038"/>
                    <a:pt x="12037" y="8156"/>
                    <a:pt x="16799" y="8156"/>
                  </a:cubicBezTo>
                  <a:lnTo>
                    <a:pt x="79103" y="8156"/>
                  </a:lnTo>
                  <a:cubicBezTo>
                    <a:pt x="81354" y="8156"/>
                    <a:pt x="83181" y="6329"/>
                    <a:pt x="83181" y="4078"/>
                  </a:cubicBezTo>
                  <a:cubicBezTo>
                    <a:pt x="83181" y="1795"/>
                    <a:pt x="81354" y="1"/>
                    <a:pt x="79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4663000" y="2833025"/>
              <a:ext cx="884025" cy="1803075"/>
            </a:xfrm>
            <a:custGeom>
              <a:avLst/>
              <a:gdLst/>
              <a:ahLst/>
              <a:cxnLst/>
              <a:rect l="l" t="t" r="r" b="b"/>
              <a:pathLst>
                <a:path w="35361" h="72123" extrusionOk="0">
                  <a:moveTo>
                    <a:pt x="17680" y="0"/>
                  </a:moveTo>
                  <a:cubicBezTo>
                    <a:pt x="15430" y="0"/>
                    <a:pt x="13603" y="1827"/>
                    <a:pt x="13603" y="4078"/>
                  </a:cubicBezTo>
                  <a:lnTo>
                    <a:pt x="13603" y="8090"/>
                  </a:lnTo>
                  <a:cubicBezTo>
                    <a:pt x="5807" y="9819"/>
                    <a:pt x="0" y="16343"/>
                    <a:pt x="0" y="24106"/>
                  </a:cubicBezTo>
                  <a:cubicBezTo>
                    <a:pt x="0" y="33142"/>
                    <a:pt x="7927" y="40514"/>
                    <a:pt x="17680" y="40514"/>
                  </a:cubicBezTo>
                  <a:cubicBezTo>
                    <a:pt x="22932" y="40514"/>
                    <a:pt x="27205" y="44233"/>
                    <a:pt x="27205" y="48800"/>
                  </a:cubicBezTo>
                  <a:cubicBezTo>
                    <a:pt x="27205" y="53367"/>
                    <a:pt x="22932" y="57085"/>
                    <a:pt x="17680" y="57085"/>
                  </a:cubicBezTo>
                  <a:cubicBezTo>
                    <a:pt x="12429" y="57085"/>
                    <a:pt x="8155" y="53367"/>
                    <a:pt x="8155" y="48800"/>
                  </a:cubicBezTo>
                  <a:cubicBezTo>
                    <a:pt x="8155" y="46549"/>
                    <a:pt x="6329" y="44722"/>
                    <a:pt x="4078" y="44722"/>
                  </a:cubicBezTo>
                  <a:cubicBezTo>
                    <a:pt x="1827" y="44722"/>
                    <a:pt x="0" y="46549"/>
                    <a:pt x="0" y="48800"/>
                  </a:cubicBezTo>
                  <a:cubicBezTo>
                    <a:pt x="0" y="56563"/>
                    <a:pt x="5807" y="63055"/>
                    <a:pt x="13603" y="64783"/>
                  </a:cubicBezTo>
                  <a:lnTo>
                    <a:pt x="13603" y="68045"/>
                  </a:lnTo>
                  <a:cubicBezTo>
                    <a:pt x="13603" y="70296"/>
                    <a:pt x="15430" y="72123"/>
                    <a:pt x="17680" y="72123"/>
                  </a:cubicBezTo>
                  <a:cubicBezTo>
                    <a:pt x="19931" y="72123"/>
                    <a:pt x="21758" y="70296"/>
                    <a:pt x="21758" y="68045"/>
                  </a:cubicBezTo>
                  <a:lnTo>
                    <a:pt x="21758" y="64783"/>
                  </a:lnTo>
                  <a:cubicBezTo>
                    <a:pt x="29554" y="63055"/>
                    <a:pt x="35360" y="56563"/>
                    <a:pt x="35360" y="48800"/>
                  </a:cubicBezTo>
                  <a:cubicBezTo>
                    <a:pt x="35360" y="39731"/>
                    <a:pt x="27434" y="32359"/>
                    <a:pt x="17680" y="32359"/>
                  </a:cubicBezTo>
                  <a:cubicBezTo>
                    <a:pt x="12429" y="32359"/>
                    <a:pt x="8155" y="28641"/>
                    <a:pt x="8155" y="24106"/>
                  </a:cubicBezTo>
                  <a:cubicBezTo>
                    <a:pt x="8155" y="19540"/>
                    <a:pt x="12429" y="15821"/>
                    <a:pt x="17680" y="15821"/>
                  </a:cubicBezTo>
                  <a:cubicBezTo>
                    <a:pt x="22932" y="15821"/>
                    <a:pt x="27205" y="19540"/>
                    <a:pt x="27205" y="24106"/>
                  </a:cubicBezTo>
                  <a:cubicBezTo>
                    <a:pt x="27205" y="26357"/>
                    <a:pt x="29032" y="28184"/>
                    <a:pt x="31283" y="28184"/>
                  </a:cubicBezTo>
                  <a:cubicBezTo>
                    <a:pt x="33534" y="28184"/>
                    <a:pt x="35360" y="26357"/>
                    <a:pt x="35360" y="24106"/>
                  </a:cubicBezTo>
                  <a:cubicBezTo>
                    <a:pt x="35360" y="16343"/>
                    <a:pt x="29554" y="9819"/>
                    <a:pt x="21758" y="8090"/>
                  </a:cubicBezTo>
                  <a:lnTo>
                    <a:pt x="21758" y="4078"/>
                  </a:lnTo>
                  <a:cubicBezTo>
                    <a:pt x="21758" y="1827"/>
                    <a:pt x="19931" y="0"/>
                    <a:pt x="17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003050" y="483587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58" y="425"/>
                    <a:pt x="1208" y="1175"/>
                  </a:cubicBezTo>
                  <a:cubicBezTo>
                    <a:pt x="425" y="1925"/>
                    <a:pt x="1" y="3002"/>
                    <a:pt x="1" y="4078"/>
                  </a:cubicBezTo>
                  <a:cubicBezTo>
                    <a:pt x="1" y="5122"/>
                    <a:pt x="425" y="6199"/>
                    <a:pt x="1208" y="6949"/>
                  </a:cubicBezTo>
                  <a:cubicBezTo>
                    <a:pt x="1958" y="7699"/>
                    <a:pt x="3002" y="8156"/>
                    <a:pt x="4078" y="8156"/>
                  </a:cubicBezTo>
                  <a:cubicBezTo>
                    <a:pt x="5155" y="8156"/>
                    <a:pt x="6199" y="7699"/>
                    <a:pt x="6949" y="6949"/>
                  </a:cubicBezTo>
                  <a:cubicBezTo>
                    <a:pt x="7732" y="6199"/>
                    <a:pt x="8156" y="5122"/>
                    <a:pt x="8156" y="4078"/>
                  </a:cubicBezTo>
                  <a:cubicBezTo>
                    <a:pt x="8156" y="3002"/>
                    <a:pt x="7732" y="1925"/>
                    <a:pt x="6949" y="1175"/>
                  </a:cubicBezTo>
                  <a:cubicBezTo>
                    <a:pt x="6199" y="425"/>
                    <a:pt x="5155" y="1"/>
                    <a:pt x="4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518050" y="6564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25"/>
                    <a:pt x="1207" y="1175"/>
                  </a:cubicBezTo>
                  <a:cubicBezTo>
                    <a:pt x="457" y="1926"/>
                    <a:pt x="0" y="3002"/>
                    <a:pt x="0" y="4078"/>
                  </a:cubicBezTo>
                  <a:cubicBezTo>
                    <a:pt x="0" y="5122"/>
                    <a:pt x="424" y="6199"/>
                    <a:pt x="1207" y="6949"/>
                  </a:cubicBezTo>
                  <a:cubicBezTo>
                    <a:pt x="1957" y="7699"/>
                    <a:pt x="3001" y="8156"/>
                    <a:pt x="4078" y="8156"/>
                  </a:cubicBezTo>
                  <a:cubicBezTo>
                    <a:pt x="5154" y="8156"/>
                    <a:pt x="6198" y="7699"/>
                    <a:pt x="6981" y="6949"/>
                  </a:cubicBezTo>
                  <a:cubicBezTo>
                    <a:pt x="7731" y="6199"/>
                    <a:pt x="8155" y="5122"/>
                    <a:pt x="8155" y="4078"/>
                  </a:cubicBezTo>
                  <a:cubicBezTo>
                    <a:pt x="8155" y="3002"/>
                    <a:pt x="7731" y="1926"/>
                    <a:pt x="6981" y="1175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33"/>
          <p:cNvSpPr/>
          <p:nvPr/>
        </p:nvSpPr>
        <p:spPr>
          <a:xfrm>
            <a:off x="8787675" y="0"/>
            <a:ext cx="930600" cy="10278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08" y="1237894"/>
            <a:ext cx="6533294" cy="3194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4"/>
          <p:cNvSpPr/>
          <p:nvPr/>
        </p:nvSpPr>
        <p:spPr>
          <a:xfrm>
            <a:off x="471185" y="1105321"/>
            <a:ext cx="4734900" cy="251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4"/>
          <p:cNvSpPr/>
          <p:nvPr/>
        </p:nvSpPr>
        <p:spPr>
          <a:xfrm>
            <a:off x="4203441" y="2362321"/>
            <a:ext cx="4734900" cy="251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sp>
        <p:nvSpPr>
          <p:cNvPr id="926" name="Google Shape;926;p44"/>
          <p:cNvSpPr txBox="1">
            <a:spLocks noGrp="1"/>
          </p:cNvSpPr>
          <p:nvPr>
            <p:ph type="subTitle" idx="1"/>
          </p:nvPr>
        </p:nvSpPr>
        <p:spPr>
          <a:xfrm>
            <a:off x="847292" y="1373758"/>
            <a:ext cx="3553500" cy="1975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Thuận</a:t>
            </a:r>
            <a:r>
              <a:rPr lang="en-US" sz="16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lợi</a:t>
            </a:r>
            <a:r>
              <a:rPr lang="en-US" sz="16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 smtClean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Trách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nhiệm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Teamwork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tốt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Khả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lắng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nghe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7" name="Google Shape;927;p44"/>
          <p:cNvSpPr/>
          <p:nvPr/>
        </p:nvSpPr>
        <p:spPr>
          <a:xfrm>
            <a:off x="-257839" y="4572000"/>
            <a:ext cx="813000" cy="5715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4"/>
          <p:cNvSpPr/>
          <p:nvPr/>
        </p:nvSpPr>
        <p:spPr>
          <a:xfrm>
            <a:off x="8666975" y="0"/>
            <a:ext cx="909600" cy="504497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4"/>
          <p:cNvSpPr txBox="1">
            <a:spLocks noGrp="1"/>
          </p:cNvSpPr>
          <p:nvPr>
            <p:ph type="ctrTitle"/>
          </p:nvPr>
        </p:nvSpPr>
        <p:spPr>
          <a:xfrm>
            <a:off x="619900" y="0"/>
            <a:ext cx="7904100" cy="7567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TỔNG KẾT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Google Shape;926;p44"/>
          <p:cNvSpPr txBox="1">
            <a:spLocks/>
          </p:cNvSpPr>
          <p:nvPr/>
        </p:nvSpPr>
        <p:spPr>
          <a:xfrm>
            <a:off x="4720354" y="2631355"/>
            <a:ext cx="3553500" cy="197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 algn="l"/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Khó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khăn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pPr marL="0" indent="0" algn="l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Kỹ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đều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ü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gian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ü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viên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ü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l">
              <a:buFont typeface="Wingdings" pitchFamily="2" charset="2"/>
              <a:buChar char="ü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l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l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l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l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l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" grpId="0" animBg="1"/>
      <p:bldP spid="925" grpId="0" animBg="1"/>
      <p:bldP spid="926" grpId="0" build="p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ctrTitle" idx="6"/>
          </p:nvPr>
        </p:nvSpPr>
        <p:spPr>
          <a:xfrm>
            <a:off x="2828250" y="139192"/>
            <a:ext cx="3487500" cy="62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Times New Roman" pitchFamily="18" charset="0"/>
                <a:cs typeface="Times New Roman" pitchFamily="18" charset="0"/>
              </a:rPr>
              <a:t>Mục lục</a:t>
            </a:r>
          </a:p>
        </p:txBody>
      </p:sp>
      <p:sp>
        <p:nvSpPr>
          <p:cNvPr id="141" name="Google Shape;141;p23"/>
          <p:cNvSpPr/>
          <p:nvPr/>
        </p:nvSpPr>
        <p:spPr>
          <a:xfrm>
            <a:off x="3452400" y="1349225"/>
            <a:ext cx="2239200" cy="3498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3452400" y="2441625"/>
            <a:ext cx="2239200" cy="3498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 idx="8"/>
          </p:nvPr>
        </p:nvSpPr>
        <p:spPr>
          <a:xfrm>
            <a:off x="3588422" y="1235300"/>
            <a:ext cx="116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endParaRPr sz="1800" dirty="0">
              <a:solidFill>
                <a:schemeClr val="l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ctrTitle" idx="4"/>
          </p:nvPr>
        </p:nvSpPr>
        <p:spPr>
          <a:xfrm>
            <a:off x="158750" y="3400425"/>
            <a:ext cx="2957674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Phân</a:t>
            </a:r>
            <a:r>
              <a:rPr lang="en-US" sz="18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tích</a:t>
            </a:r>
            <a:r>
              <a:rPr lang="en-US" sz="18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yêu</a:t>
            </a:r>
            <a:r>
              <a:rPr lang="en-US" sz="18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cầu</a:t>
            </a:r>
            <a:r>
              <a:rPr lang="en-US" sz="18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, </a:t>
            </a:r>
            <a:r>
              <a:rPr lang="en-US" sz="1800" dirty="0" err="1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hệ</a:t>
            </a:r>
            <a:r>
              <a:rPr lang="en-US" sz="18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8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thống</a:t>
            </a:r>
            <a:endParaRPr lang="en-US" sz="1800" dirty="0">
              <a:solidFill>
                <a:schemeClr val="accent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" name="Google Shape;146;p23"/>
          <p:cNvSpPr txBox="1">
            <a:spLocks noGrp="1"/>
          </p:cNvSpPr>
          <p:nvPr>
            <p:ph type="ctrTitle" idx="7"/>
          </p:nvPr>
        </p:nvSpPr>
        <p:spPr>
          <a:xfrm>
            <a:off x="356391" y="1215390"/>
            <a:ext cx="2894330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1800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1800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800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endParaRPr lang="en-US" sz="1800" dirty="0">
              <a:solidFill>
                <a:schemeClr val="accent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8" name="Google Shape;148;p23"/>
          <p:cNvSpPr txBox="1">
            <a:spLocks noGrp="1"/>
          </p:cNvSpPr>
          <p:nvPr>
            <p:ph type="ctrTitle"/>
          </p:nvPr>
        </p:nvSpPr>
        <p:spPr>
          <a:xfrm flipH="1">
            <a:off x="6076315" y="1215390"/>
            <a:ext cx="2778760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800" dirty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kế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ctrTitle" idx="5"/>
          </p:nvPr>
        </p:nvSpPr>
        <p:spPr>
          <a:xfrm>
            <a:off x="462280" y="2307590"/>
            <a:ext cx="270446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Giới</a:t>
            </a:r>
            <a:r>
              <a:rPr lang="en-US" sz="1800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8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thiệu</a:t>
            </a:r>
            <a:r>
              <a:rPr lang="en-US" sz="1800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8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đề</a:t>
            </a:r>
            <a:r>
              <a:rPr lang="en-US" sz="1800" dirty="0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800" dirty="0" err="1" smtClean="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tài</a:t>
            </a:r>
            <a:endParaRPr lang="en-US" sz="1800" dirty="0">
              <a:solidFill>
                <a:schemeClr val="accent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13"/>
          </p:nvPr>
        </p:nvSpPr>
        <p:spPr>
          <a:xfrm>
            <a:off x="3504446" y="2327625"/>
            <a:ext cx="116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 pitchFamily="18" charset="0"/>
                <a:cs typeface="Times New Roman" pitchFamily="18" charset="0"/>
              </a:rPr>
              <a:t>02</a:t>
            </a:r>
            <a:endParaRPr sz="1800" dirty="0">
              <a:solidFill>
                <a:schemeClr val="l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 idx="15"/>
          </p:nvPr>
        </p:nvSpPr>
        <p:spPr>
          <a:xfrm>
            <a:off x="3504446" y="3419950"/>
            <a:ext cx="116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  <a:latin typeface="Times New Roman" pitchFamily="18" charset="0"/>
                <a:cs typeface="Times New Roman" pitchFamily="18" charset="0"/>
              </a:rPr>
              <a:t>03</a:t>
            </a:r>
            <a:endParaRPr sz="1800" dirty="0">
              <a:solidFill>
                <a:schemeClr val="l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17"/>
          </p:nvPr>
        </p:nvSpPr>
        <p:spPr>
          <a:xfrm flipH="1">
            <a:off x="4479345" y="1235300"/>
            <a:ext cx="116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  <a:latin typeface="Times New Roman" pitchFamily="18" charset="0"/>
                <a:cs typeface="Times New Roman" pitchFamily="18" charset="0"/>
              </a:rPr>
              <a:t>04</a:t>
            </a:r>
            <a:endParaRPr sz="1800" dirty="0">
              <a:solidFill>
                <a:schemeClr val="l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6" name="Google Shape;156;p23"/>
          <p:cNvSpPr txBox="1">
            <a:spLocks noGrp="1"/>
          </p:cNvSpPr>
          <p:nvPr>
            <p:ph type="ctrTitle" idx="2"/>
          </p:nvPr>
        </p:nvSpPr>
        <p:spPr>
          <a:xfrm flipH="1">
            <a:off x="6103535" y="2371732"/>
            <a:ext cx="2877185" cy="4895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Sản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phẩm</a:t>
            </a:r>
            <a:endParaRPr lang="en-US" sz="1800" dirty="0">
              <a:solidFill>
                <a:schemeClr val="accent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19"/>
          </p:nvPr>
        </p:nvSpPr>
        <p:spPr>
          <a:xfrm flipH="1">
            <a:off x="4479345" y="2327625"/>
            <a:ext cx="116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  <a:latin typeface="Times New Roman" pitchFamily="18" charset="0"/>
                <a:cs typeface="Times New Roman" pitchFamily="18" charset="0"/>
              </a:rPr>
              <a:t>05</a:t>
            </a:r>
            <a:endParaRPr sz="1800" dirty="0">
              <a:solidFill>
                <a:schemeClr val="l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2" name="Google Shape;162;p23"/>
          <p:cNvCxnSpPr/>
          <p:nvPr/>
        </p:nvCxnSpPr>
        <p:spPr>
          <a:xfrm>
            <a:off x="4572000" y="1042800"/>
            <a:ext cx="0" cy="3560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8906075" y="4412948"/>
            <a:ext cx="1073700" cy="7095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-350641" y="-16123"/>
            <a:ext cx="1073700" cy="2517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Google Shape;142;p23"/>
          <p:cNvSpPr/>
          <p:nvPr/>
        </p:nvSpPr>
        <p:spPr>
          <a:xfrm>
            <a:off x="3452400" y="3583070"/>
            <a:ext cx="2239200" cy="3498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endParaRPr lang="en-US" sz="1800" dirty="0">
              <a:solidFill>
                <a:schemeClr val="l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401" y="3583070"/>
            <a:ext cx="11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03</a:t>
            </a:r>
            <a:endParaRPr lang="en-US" sz="1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86196" y="3593367"/>
            <a:ext cx="1408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err="1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Tổng</a:t>
            </a:r>
            <a:r>
              <a:rPr lang="en-US" sz="1800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sz="1800" dirty="0" err="1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kết</a:t>
            </a:r>
            <a:r>
              <a:rPr lang="en-US" sz="1800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endParaRPr lang="en-US" sz="1800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2" y="3573304"/>
            <a:ext cx="89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06</a:t>
            </a:r>
            <a:endParaRPr lang="en-US" sz="1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6" grpId="0"/>
      <p:bldP spid="148" grpId="0"/>
      <p:bldP spid="149" grpId="0"/>
      <p:bldP spid="151" grpId="0"/>
      <p:bldP spid="155" grpId="0"/>
      <p:bldP spid="156" grpId="0"/>
      <p:bldP spid="158" grpId="0"/>
      <p:bldP spid="2" grpId="0"/>
      <p:bldP spid="4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3"/>
          <p:cNvSpPr txBox="1">
            <a:spLocks noGrp="1"/>
          </p:cNvSpPr>
          <p:nvPr>
            <p:ph type="ctrTitle"/>
          </p:nvPr>
        </p:nvSpPr>
        <p:spPr>
          <a:xfrm>
            <a:off x="5230909" y="1612528"/>
            <a:ext cx="2851416" cy="7780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3"/>
                </a:solidFill>
              </a:rPr>
              <a:t>THANKS YOU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84" name="Google Shape;884;p43"/>
          <p:cNvSpPr txBox="1">
            <a:spLocks noGrp="1"/>
          </p:cNvSpPr>
          <p:nvPr>
            <p:ph type="subTitle" idx="1"/>
          </p:nvPr>
        </p:nvSpPr>
        <p:spPr>
          <a:xfrm flipH="1" flipV="1">
            <a:off x="7324529" y="2897799"/>
            <a:ext cx="1069269" cy="4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dirty="0"/>
          </a:p>
        </p:txBody>
      </p:sp>
      <p:sp>
        <p:nvSpPr>
          <p:cNvPr id="885" name="Google Shape;885;p43"/>
          <p:cNvSpPr/>
          <p:nvPr/>
        </p:nvSpPr>
        <p:spPr>
          <a:xfrm>
            <a:off x="779279" y="4082705"/>
            <a:ext cx="167027" cy="159511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6" name="Google Shape;886;p43"/>
          <p:cNvSpPr/>
          <p:nvPr/>
        </p:nvSpPr>
        <p:spPr>
          <a:xfrm>
            <a:off x="4071693" y="4114135"/>
            <a:ext cx="185661" cy="128081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7" name="Google Shape;887;p43"/>
          <p:cNvSpPr/>
          <p:nvPr/>
        </p:nvSpPr>
        <p:spPr>
          <a:xfrm>
            <a:off x="3831346" y="4056555"/>
            <a:ext cx="86334" cy="185661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888" name="Google Shape;888;p43"/>
          <p:cNvPicPr preferRelativeResize="0"/>
          <p:nvPr/>
        </p:nvPicPr>
        <p:blipFill rotWithShape="1">
          <a:blip r:embed="rId3"/>
          <a:srcRect t="31682" b="1562"/>
          <a:stretch>
            <a:fillRect/>
          </a:stretch>
        </p:blipFill>
        <p:spPr>
          <a:xfrm>
            <a:off x="735337" y="540000"/>
            <a:ext cx="4063500" cy="40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43"/>
          <p:cNvSpPr/>
          <p:nvPr/>
        </p:nvSpPr>
        <p:spPr>
          <a:xfrm>
            <a:off x="743266" y="539504"/>
            <a:ext cx="4063500" cy="4063500"/>
          </a:xfrm>
          <a:prstGeom prst="rect">
            <a:avLst/>
          </a:prstGeom>
          <a:solidFill>
            <a:srgbClr val="783F04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3"/>
          <p:cNvSpPr/>
          <p:nvPr/>
        </p:nvSpPr>
        <p:spPr>
          <a:xfrm>
            <a:off x="450187" y="4454700"/>
            <a:ext cx="909600" cy="2976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3"/>
          <p:cNvSpPr/>
          <p:nvPr/>
        </p:nvSpPr>
        <p:spPr>
          <a:xfrm>
            <a:off x="621287" y="449100"/>
            <a:ext cx="364500" cy="2976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" name="Google Shape;893;p43"/>
          <p:cNvGrpSpPr/>
          <p:nvPr/>
        </p:nvGrpSpPr>
        <p:grpSpPr>
          <a:xfrm>
            <a:off x="4967118" y="1560390"/>
            <a:ext cx="344548" cy="344548"/>
            <a:chOff x="1190625" y="238125"/>
            <a:chExt cx="5228350" cy="5228350"/>
          </a:xfrm>
        </p:grpSpPr>
        <p:sp>
          <p:nvSpPr>
            <p:cNvPr id="894" name="Google Shape;894;p43"/>
            <p:cNvSpPr/>
            <p:nvPr/>
          </p:nvSpPr>
          <p:spPr>
            <a:xfrm>
              <a:off x="1190625" y="238125"/>
              <a:ext cx="4002900" cy="5228350"/>
            </a:xfrm>
            <a:custGeom>
              <a:avLst/>
              <a:gdLst/>
              <a:ahLst/>
              <a:cxnLst/>
              <a:rect l="l" t="t" r="r" b="b"/>
              <a:pathLst>
                <a:path w="160116" h="209134" extrusionOk="0">
                  <a:moveTo>
                    <a:pt x="12254" y="0"/>
                  </a:moveTo>
                  <a:cubicBezTo>
                    <a:pt x="5490" y="0"/>
                    <a:pt x="0" y="5490"/>
                    <a:pt x="0" y="12254"/>
                  </a:cubicBezTo>
                  <a:lnTo>
                    <a:pt x="0" y="196879"/>
                  </a:lnTo>
                  <a:cubicBezTo>
                    <a:pt x="0" y="203643"/>
                    <a:pt x="5490" y="209133"/>
                    <a:pt x="12254" y="209133"/>
                  </a:cubicBezTo>
                  <a:lnTo>
                    <a:pt x="156047" y="209133"/>
                  </a:lnTo>
                  <a:cubicBezTo>
                    <a:pt x="158302" y="209133"/>
                    <a:pt x="160116" y="207320"/>
                    <a:pt x="160116" y="205065"/>
                  </a:cubicBezTo>
                  <a:cubicBezTo>
                    <a:pt x="160116" y="202810"/>
                    <a:pt x="158302" y="200972"/>
                    <a:pt x="156047" y="200972"/>
                  </a:cubicBezTo>
                  <a:lnTo>
                    <a:pt x="12254" y="200972"/>
                  </a:lnTo>
                  <a:cubicBezTo>
                    <a:pt x="10000" y="200972"/>
                    <a:pt x="8161" y="199134"/>
                    <a:pt x="8161" y="196879"/>
                  </a:cubicBezTo>
                  <a:lnTo>
                    <a:pt x="8161" y="12254"/>
                  </a:lnTo>
                  <a:cubicBezTo>
                    <a:pt x="8161" y="10000"/>
                    <a:pt x="10000" y="8161"/>
                    <a:pt x="12254" y="8161"/>
                  </a:cubicBezTo>
                  <a:lnTo>
                    <a:pt x="20416" y="8161"/>
                  </a:lnTo>
                  <a:cubicBezTo>
                    <a:pt x="22671" y="8161"/>
                    <a:pt x="24509" y="6348"/>
                    <a:pt x="24509" y="4093"/>
                  </a:cubicBezTo>
                  <a:cubicBezTo>
                    <a:pt x="24509" y="1838"/>
                    <a:pt x="22671" y="0"/>
                    <a:pt x="20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2416050" y="238125"/>
              <a:ext cx="4002925" cy="5228350"/>
            </a:xfrm>
            <a:custGeom>
              <a:avLst/>
              <a:gdLst/>
              <a:ahLst/>
              <a:cxnLst/>
              <a:rect l="l" t="t" r="r" b="b"/>
              <a:pathLst>
                <a:path w="160117" h="209134" extrusionOk="0">
                  <a:moveTo>
                    <a:pt x="4094" y="0"/>
                  </a:moveTo>
                  <a:cubicBezTo>
                    <a:pt x="1839" y="0"/>
                    <a:pt x="1" y="1838"/>
                    <a:pt x="1" y="4093"/>
                  </a:cubicBezTo>
                  <a:cubicBezTo>
                    <a:pt x="1" y="6348"/>
                    <a:pt x="1839" y="8161"/>
                    <a:pt x="4094" y="8161"/>
                  </a:cubicBezTo>
                  <a:lnTo>
                    <a:pt x="147862" y="8161"/>
                  </a:lnTo>
                  <a:cubicBezTo>
                    <a:pt x="150117" y="8161"/>
                    <a:pt x="151955" y="10000"/>
                    <a:pt x="151955" y="12254"/>
                  </a:cubicBezTo>
                  <a:lnTo>
                    <a:pt x="151955" y="196879"/>
                  </a:lnTo>
                  <a:cubicBezTo>
                    <a:pt x="151955" y="199134"/>
                    <a:pt x="150117" y="200972"/>
                    <a:pt x="147862" y="200972"/>
                  </a:cubicBezTo>
                  <a:lnTo>
                    <a:pt x="139701" y="200972"/>
                  </a:lnTo>
                  <a:cubicBezTo>
                    <a:pt x="137446" y="200972"/>
                    <a:pt x="135608" y="202810"/>
                    <a:pt x="135608" y="205065"/>
                  </a:cubicBezTo>
                  <a:cubicBezTo>
                    <a:pt x="135608" y="207320"/>
                    <a:pt x="137446" y="209133"/>
                    <a:pt x="139701" y="209133"/>
                  </a:cubicBezTo>
                  <a:lnTo>
                    <a:pt x="147862" y="209133"/>
                  </a:lnTo>
                  <a:cubicBezTo>
                    <a:pt x="154626" y="209133"/>
                    <a:pt x="160116" y="203643"/>
                    <a:pt x="160116" y="196879"/>
                  </a:cubicBezTo>
                  <a:lnTo>
                    <a:pt x="160116" y="12254"/>
                  </a:lnTo>
                  <a:cubicBezTo>
                    <a:pt x="160116" y="5490"/>
                    <a:pt x="154626" y="0"/>
                    <a:pt x="147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1910550" y="966025"/>
              <a:ext cx="1077200" cy="1077175"/>
            </a:xfrm>
            <a:custGeom>
              <a:avLst/>
              <a:gdLst/>
              <a:ahLst/>
              <a:cxnLst/>
              <a:rect l="l" t="t" r="r" b="b"/>
              <a:pathLst>
                <a:path w="43088" h="43087" extrusionOk="0">
                  <a:moveTo>
                    <a:pt x="21544" y="8162"/>
                  </a:moveTo>
                  <a:cubicBezTo>
                    <a:pt x="28921" y="8162"/>
                    <a:pt x="34926" y="14166"/>
                    <a:pt x="34926" y="21544"/>
                  </a:cubicBezTo>
                  <a:cubicBezTo>
                    <a:pt x="34926" y="28921"/>
                    <a:pt x="28921" y="34925"/>
                    <a:pt x="21544" y="34925"/>
                  </a:cubicBezTo>
                  <a:cubicBezTo>
                    <a:pt x="14167" y="34925"/>
                    <a:pt x="8162" y="28921"/>
                    <a:pt x="8162" y="21544"/>
                  </a:cubicBezTo>
                  <a:cubicBezTo>
                    <a:pt x="8162" y="14166"/>
                    <a:pt x="14167" y="8162"/>
                    <a:pt x="21544" y="8162"/>
                  </a:cubicBezTo>
                  <a:close/>
                  <a:moveTo>
                    <a:pt x="21544" y="0"/>
                  </a:moveTo>
                  <a:cubicBezTo>
                    <a:pt x="9657" y="0"/>
                    <a:pt x="1" y="9657"/>
                    <a:pt x="1" y="21544"/>
                  </a:cubicBezTo>
                  <a:cubicBezTo>
                    <a:pt x="1" y="33406"/>
                    <a:pt x="9657" y="43087"/>
                    <a:pt x="21544" y="43087"/>
                  </a:cubicBezTo>
                  <a:cubicBezTo>
                    <a:pt x="33431" y="43087"/>
                    <a:pt x="43087" y="33406"/>
                    <a:pt x="43087" y="21544"/>
                  </a:cubicBezTo>
                  <a:cubicBezTo>
                    <a:pt x="43087" y="9657"/>
                    <a:pt x="33431" y="0"/>
                    <a:pt x="2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3171525" y="2094050"/>
              <a:ext cx="2527500" cy="2645125"/>
            </a:xfrm>
            <a:custGeom>
              <a:avLst/>
              <a:gdLst/>
              <a:ahLst/>
              <a:cxnLst/>
              <a:rect l="l" t="t" r="r" b="b"/>
              <a:pathLst>
                <a:path w="101100" h="105805" extrusionOk="0">
                  <a:moveTo>
                    <a:pt x="61395" y="8186"/>
                  </a:moveTo>
                  <a:cubicBezTo>
                    <a:pt x="78772" y="8186"/>
                    <a:pt x="92938" y="22328"/>
                    <a:pt x="92938" y="39729"/>
                  </a:cubicBezTo>
                  <a:lnTo>
                    <a:pt x="92938" y="97643"/>
                  </a:lnTo>
                  <a:lnTo>
                    <a:pt x="71076" y="97643"/>
                  </a:lnTo>
                  <a:lnTo>
                    <a:pt x="71076" y="46542"/>
                  </a:lnTo>
                  <a:cubicBezTo>
                    <a:pt x="71076" y="35219"/>
                    <a:pt x="61886" y="26028"/>
                    <a:pt x="50562" y="26028"/>
                  </a:cubicBezTo>
                  <a:cubicBezTo>
                    <a:pt x="39239" y="26028"/>
                    <a:pt x="30024" y="35219"/>
                    <a:pt x="30024" y="46542"/>
                  </a:cubicBezTo>
                  <a:lnTo>
                    <a:pt x="30024" y="97643"/>
                  </a:lnTo>
                  <a:lnTo>
                    <a:pt x="8187" y="97643"/>
                  </a:lnTo>
                  <a:lnTo>
                    <a:pt x="8187" y="10220"/>
                  </a:lnTo>
                  <a:lnTo>
                    <a:pt x="28505" y="10220"/>
                  </a:lnTo>
                  <a:lnTo>
                    <a:pt x="28505" y="18798"/>
                  </a:lnTo>
                  <a:cubicBezTo>
                    <a:pt x="28505" y="20563"/>
                    <a:pt x="29632" y="22131"/>
                    <a:pt x="31323" y="22671"/>
                  </a:cubicBezTo>
                  <a:cubicBezTo>
                    <a:pt x="31744" y="22813"/>
                    <a:pt x="32178" y="22882"/>
                    <a:pt x="32608" y="22882"/>
                  </a:cubicBezTo>
                  <a:cubicBezTo>
                    <a:pt x="33878" y="22882"/>
                    <a:pt x="35113" y="22281"/>
                    <a:pt x="35882" y="21200"/>
                  </a:cubicBezTo>
                  <a:cubicBezTo>
                    <a:pt x="41837" y="13039"/>
                    <a:pt x="51371" y="8186"/>
                    <a:pt x="61395" y="8186"/>
                  </a:cubicBezTo>
                  <a:close/>
                  <a:moveTo>
                    <a:pt x="61395" y="0"/>
                  </a:moveTo>
                  <a:cubicBezTo>
                    <a:pt x="52352" y="0"/>
                    <a:pt x="43651" y="3137"/>
                    <a:pt x="36666" y="8701"/>
                  </a:cubicBezTo>
                  <a:lnTo>
                    <a:pt x="36666" y="6127"/>
                  </a:lnTo>
                  <a:cubicBezTo>
                    <a:pt x="36666" y="3872"/>
                    <a:pt x="34828" y="2059"/>
                    <a:pt x="32598" y="2059"/>
                  </a:cubicBezTo>
                  <a:lnTo>
                    <a:pt x="4094" y="2059"/>
                  </a:lnTo>
                  <a:cubicBezTo>
                    <a:pt x="1839" y="2059"/>
                    <a:pt x="1" y="3872"/>
                    <a:pt x="1" y="6127"/>
                  </a:cubicBezTo>
                  <a:lnTo>
                    <a:pt x="1" y="101711"/>
                  </a:lnTo>
                  <a:cubicBezTo>
                    <a:pt x="1" y="103966"/>
                    <a:pt x="1839" y="105804"/>
                    <a:pt x="4094" y="105804"/>
                  </a:cubicBezTo>
                  <a:lnTo>
                    <a:pt x="34117" y="105804"/>
                  </a:lnTo>
                  <a:cubicBezTo>
                    <a:pt x="36372" y="105804"/>
                    <a:pt x="38210" y="103966"/>
                    <a:pt x="38210" y="101711"/>
                  </a:cubicBezTo>
                  <a:lnTo>
                    <a:pt x="38210" y="46542"/>
                  </a:lnTo>
                  <a:cubicBezTo>
                    <a:pt x="38210" y="39729"/>
                    <a:pt x="43749" y="34190"/>
                    <a:pt x="50562" y="34190"/>
                  </a:cubicBezTo>
                  <a:cubicBezTo>
                    <a:pt x="57376" y="34190"/>
                    <a:pt x="62915" y="39729"/>
                    <a:pt x="62915" y="46542"/>
                  </a:cubicBezTo>
                  <a:lnTo>
                    <a:pt x="62915" y="101711"/>
                  </a:lnTo>
                  <a:cubicBezTo>
                    <a:pt x="62915" y="103966"/>
                    <a:pt x="64753" y="105804"/>
                    <a:pt x="67008" y="105804"/>
                  </a:cubicBezTo>
                  <a:lnTo>
                    <a:pt x="97031" y="105804"/>
                  </a:lnTo>
                  <a:cubicBezTo>
                    <a:pt x="99286" y="105804"/>
                    <a:pt x="101100" y="103966"/>
                    <a:pt x="101100" y="101711"/>
                  </a:cubicBezTo>
                  <a:lnTo>
                    <a:pt x="101100" y="39729"/>
                  </a:lnTo>
                  <a:cubicBezTo>
                    <a:pt x="101100" y="17818"/>
                    <a:pt x="83282" y="0"/>
                    <a:pt x="6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1971825" y="2145500"/>
              <a:ext cx="954650" cy="2593675"/>
            </a:xfrm>
            <a:custGeom>
              <a:avLst/>
              <a:gdLst/>
              <a:ahLst/>
              <a:cxnLst/>
              <a:rect l="l" t="t" r="r" b="b"/>
              <a:pathLst>
                <a:path w="38186" h="103747" extrusionOk="0">
                  <a:moveTo>
                    <a:pt x="30024" y="8162"/>
                  </a:moveTo>
                  <a:lnTo>
                    <a:pt x="30024" y="95585"/>
                  </a:lnTo>
                  <a:lnTo>
                    <a:pt x="8162" y="95585"/>
                  </a:lnTo>
                  <a:lnTo>
                    <a:pt x="8162" y="8162"/>
                  </a:lnTo>
                  <a:close/>
                  <a:moveTo>
                    <a:pt x="4094" y="1"/>
                  </a:moveTo>
                  <a:cubicBezTo>
                    <a:pt x="1839" y="1"/>
                    <a:pt x="1" y="1814"/>
                    <a:pt x="1" y="4069"/>
                  </a:cubicBezTo>
                  <a:lnTo>
                    <a:pt x="1" y="99653"/>
                  </a:lnTo>
                  <a:cubicBezTo>
                    <a:pt x="1" y="101908"/>
                    <a:pt x="1839" y="103746"/>
                    <a:pt x="4094" y="103746"/>
                  </a:cubicBezTo>
                  <a:lnTo>
                    <a:pt x="34117" y="103746"/>
                  </a:lnTo>
                  <a:cubicBezTo>
                    <a:pt x="36372" y="103746"/>
                    <a:pt x="38185" y="101908"/>
                    <a:pt x="38185" y="99653"/>
                  </a:cubicBezTo>
                  <a:lnTo>
                    <a:pt x="38185" y="4069"/>
                  </a:lnTo>
                  <a:cubicBezTo>
                    <a:pt x="38185" y="1814"/>
                    <a:pt x="36372" y="1"/>
                    <a:pt x="34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2007375" y="238125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3" y="0"/>
                  </a:moveTo>
                  <a:cubicBezTo>
                    <a:pt x="1838" y="0"/>
                    <a:pt x="0" y="1838"/>
                    <a:pt x="0" y="4093"/>
                  </a:cubicBezTo>
                  <a:cubicBezTo>
                    <a:pt x="0" y="6348"/>
                    <a:pt x="1838" y="8161"/>
                    <a:pt x="4093" y="8161"/>
                  </a:cubicBezTo>
                  <a:cubicBezTo>
                    <a:pt x="6348" y="8161"/>
                    <a:pt x="8186" y="6348"/>
                    <a:pt x="8186" y="4093"/>
                  </a:cubicBezTo>
                  <a:cubicBezTo>
                    <a:pt x="8186" y="1838"/>
                    <a:pt x="6348" y="0"/>
                    <a:pt x="4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398150" y="5262400"/>
              <a:ext cx="204075" cy="204075"/>
            </a:xfrm>
            <a:custGeom>
              <a:avLst/>
              <a:gdLst/>
              <a:ahLst/>
              <a:cxnLst/>
              <a:rect l="l" t="t" r="r" b="b"/>
              <a:pathLst>
                <a:path w="8163" h="8163" extrusionOk="0">
                  <a:moveTo>
                    <a:pt x="4069" y="1"/>
                  </a:moveTo>
                  <a:cubicBezTo>
                    <a:pt x="1814" y="1"/>
                    <a:pt x="1" y="1839"/>
                    <a:pt x="1" y="4094"/>
                  </a:cubicBezTo>
                  <a:cubicBezTo>
                    <a:pt x="1" y="6349"/>
                    <a:pt x="1814" y="8162"/>
                    <a:pt x="4069" y="8162"/>
                  </a:cubicBezTo>
                  <a:cubicBezTo>
                    <a:pt x="6324" y="8162"/>
                    <a:pt x="8162" y="6349"/>
                    <a:pt x="8162" y="4094"/>
                  </a:cubicBezTo>
                  <a:cubicBezTo>
                    <a:pt x="8162" y="1839"/>
                    <a:pt x="6324" y="1"/>
                    <a:pt x="4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43"/>
          <p:cNvGrpSpPr/>
          <p:nvPr/>
        </p:nvGrpSpPr>
        <p:grpSpPr>
          <a:xfrm>
            <a:off x="4963977" y="2137354"/>
            <a:ext cx="350834" cy="286135"/>
            <a:chOff x="1180800" y="717250"/>
            <a:chExt cx="5236325" cy="4270675"/>
          </a:xfrm>
        </p:grpSpPr>
        <p:sp>
          <p:nvSpPr>
            <p:cNvPr id="902" name="Google Shape;902;p43"/>
            <p:cNvSpPr/>
            <p:nvPr/>
          </p:nvSpPr>
          <p:spPr>
            <a:xfrm>
              <a:off x="1180800" y="904475"/>
              <a:ext cx="2879825" cy="4083450"/>
            </a:xfrm>
            <a:custGeom>
              <a:avLst/>
              <a:gdLst/>
              <a:ahLst/>
              <a:cxnLst/>
              <a:rect l="l" t="t" r="r" b="b"/>
              <a:pathLst>
                <a:path w="115193" h="163338" extrusionOk="0">
                  <a:moveTo>
                    <a:pt x="18003" y="0"/>
                  </a:moveTo>
                  <a:cubicBezTo>
                    <a:pt x="17902" y="0"/>
                    <a:pt x="17799" y="4"/>
                    <a:pt x="17696" y="12"/>
                  </a:cubicBezTo>
                  <a:cubicBezTo>
                    <a:pt x="16397" y="110"/>
                    <a:pt x="15221" y="820"/>
                    <a:pt x="14535" y="1948"/>
                  </a:cubicBezTo>
                  <a:cubicBezTo>
                    <a:pt x="14314" y="2291"/>
                    <a:pt x="9339" y="10501"/>
                    <a:pt x="8456" y="21947"/>
                  </a:cubicBezTo>
                  <a:cubicBezTo>
                    <a:pt x="7844" y="30010"/>
                    <a:pt x="9241" y="40868"/>
                    <a:pt x="17500" y="51553"/>
                  </a:cubicBezTo>
                  <a:cubicBezTo>
                    <a:pt x="16471" y="51088"/>
                    <a:pt x="15441" y="50549"/>
                    <a:pt x="14437" y="49936"/>
                  </a:cubicBezTo>
                  <a:cubicBezTo>
                    <a:pt x="13784" y="49523"/>
                    <a:pt x="13038" y="49313"/>
                    <a:pt x="12288" y="49313"/>
                  </a:cubicBezTo>
                  <a:cubicBezTo>
                    <a:pt x="11658" y="49313"/>
                    <a:pt x="11024" y="49462"/>
                    <a:pt x="10442" y="49764"/>
                  </a:cubicBezTo>
                  <a:cubicBezTo>
                    <a:pt x="9167" y="50402"/>
                    <a:pt x="8334" y="51652"/>
                    <a:pt x="8211" y="53073"/>
                  </a:cubicBezTo>
                  <a:cubicBezTo>
                    <a:pt x="8187" y="53441"/>
                    <a:pt x="7550" y="62117"/>
                    <a:pt x="11643" y="71969"/>
                  </a:cubicBezTo>
                  <a:cubicBezTo>
                    <a:pt x="14142" y="77974"/>
                    <a:pt x="18775" y="85204"/>
                    <a:pt x="27328" y="90817"/>
                  </a:cubicBezTo>
                  <a:cubicBezTo>
                    <a:pt x="27181" y="90817"/>
                    <a:pt x="27059" y="90792"/>
                    <a:pt x="26911" y="90792"/>
                  </a:cubicBezTo>
                  <a:cubicBezTo>
                    <a:pt x="26760" y="90775"/>
                    <a:pt x="26608" y="90767"/>
                    <a:pt x="26458" y="90767"/>
                  </a:cubicBezTo>
                  <a:cubicBezTo>
                    <a:pt x="25272" y="90767"/>
                    <a:pt x="24144" y="91275"/>
                    <a:pt x="23382" y="92189"/>
                  </a:cubicBezTo>
                  <a:cubicBezTo>
                    <a:pt x="22500" y="93218"/>
                    <a:pt x="22181" y="94591"/>
                    <a:pt x="22524" y="95890"/>
                  </a:cubicBezTo>
                  <a:cubicBezTo>
                    <a:pt x="22622" y="96208"/>
                    <a:pt x="24681" y="103659"/>
                    <a:pt x="30857" y="111208"/>
                  </a:cubicBezTo>
                  <a:cubicBezTo>
                    <a:pt x="35293" y="116600"/>
                    <a:pt x="42524" y="122874"/>
                    <a:pt x="53602" y="125742"/>
                  </a:cubicBezTo>
                  <a:cubicBezTo>
                    <a:pt x="45331" y="130336"/>
                    <a:pt x="31359" y="136086"/>
                    <a:pt x="13147" y="136086"/>
                  </a:cubicBezTo>
                  <a:cubicBezTo>
                    <a:pt x="10473" y="136086"/>
                    <a:pt x="7707" y="135962"/>
                    <a:pt x="4854" y="135692"/>
                  </a:cubicBezTo>
                  <a:cubicBezTo>
                    <a:pt x="4728" y="135681"/>
                    <a:pt x="4604" y="135675"/>
                    <a:pt x="4480" y="135675"/>
                  </a:cubicBezTo>
                  <a:cubicBezTo>
                    <a:pt x="2762" y="135675"/>
                    <a:pt x="1208" y="136767"/>
                    <a:pt x="614" y="138413"/>
                  </a:cubicBezTo>
                  <a:cubicBezTo>
                    <a:pt x="1" y="140177"/>
                    <a:pt x="663" y="142138"/>
                    <a:pt x="2231" y="143167"/>
                  </a:cubicBezTo>
                  <a:cubicBezTo>
                    <a:pt x="22573" y="156549"/>
                    <a:pt x="45318" y="163338"/>
                    <a:pt x="68184" y="163338"/>
                  </a:cubicBezTo>
                  <a:cubicBezTo>
                    <a:pt x="82988" y="163338"/>
                    <a:pt x="97840" y="160495"/>
                    <a:pt x="112104" y="154711"/>
                  </a:cubicBezTo>
                  <a:cubicBezTo>
                    <a:pt x="114187" y="153878"/>
                    <a:pt x="115192" y="151500"/>
                    <a:pt x="114334" y="149417"/>
                  </a:cubicBezTo>
                  <a:cubicBezTo>
                    <a:pt x="113700" y="147830"/>
                    <a:pt x="112169" y="146869"/>
                    <a:pt x="110556" y="146869"/>
                  </a:cubicBezTo>
                  <a:cubicBezTo>
                    <a:pt x="110050" y="146869"/>
                    <a:pt x="109537" y="146964"/>
                    <a:pt x="109040" y="147162"/>
                  </a:cubicBezTo>
                  <a:cubicBezTo>
                    <a:pt x="95768" y="152523"/>
                    <a:pt x="81959" y="155175"/>
                    <a:pt x="68188" y="155175"/>
                  </a:cubicBezTo>
                  <a:cubicBezTo>
                    <a:pt x="51799" y="155175"/>
                    <a:pt x="35463" y="151419"/>
                    <a:pt x="20147" y="144001"/>
                  </a:cubicBezTo>
                  <a:cubicBezTo>
                    <a:pt x="49116" y="141868"/>
                    <a:pt x="66591" y="127016"/>
                    <a:pt x="67424" y="126281"/>
                  </a:cubicBezTo>
                  <a:cubicBezTo>
                    <a:pt x="68699" y="125202"/>
                    <a:pt x="69165" y="123438"/>
                    <a:pt x="68601" y="121845"/>
                  </a:cubicBezTo>
                  <a:cubicBezTo>
                    <a:pt x="68037" y="120276"/>
                    <a:pt x="66567" y="119198"/>
                    <a:pt x="64900" y="119124"/>
                  </a:cubicBezTo>
                  <a:cubicBezTo>
                    <a:pt x="53405" y="118757"/>
                    <a:pt x="44166" y="114418"/>
                    <a:pt x="37377" y="106282"/>
                  </a:cubicBezTo>
                  <a:cubicBezTo>
                    <a:pt x="35293" y="103806"/>
                    <a:pt x="33774" y="101306"/>
                    <a:pt x="32696" y="99223"/>
                  </a:cubicBezTo>
                  <a:cubicBezTo>
                    <a:pt x="39999" y="99174"/>
                    <a:pt x="45514" y="97900"/>
                    <a:pt x="45808" y="97826"/>
                  </a:cubicBezTo>
                  <a:cubicBezTo>
                    <a:pt x="47646" y="97385"/>
                    <a:pt x="48945" y="95743"/>
                    <a:pt x="48945" y="93856"/>
                  </a:cubicBezTo>
                  <a:cubicBezTo>
                    <a:pt x="48945" y="91993"/>
                    <a:pt x="47670" y="90351"/>
                    <a:pt x="45832" y="89885"/>
                  </a:cubicBezTo>
                  <a:cubicBezTo>
                    <a:pt x="23505" y="84420"/>
                    <a:pt x="17990" y="68857"/>
                    <a:pt x="16691" y="60034"/>
                  </a:cubicBezTo>
                  <a:lnTo>
                    <a:pt x="16691" y="60034"/>
                  </a:lnTo>
                  <a:cubicBezTo>
                    <a:pt x="23300" y="62449"/>
                    <a:pt x="29104" y="62534"/>
                    <a:pt x="30142" y="62534"/>
                  </a:cubicBezTo>
                  <a:cubicBezTo>
                    <a:pt x="30220" y="62534"/>
                    <a:pt x="30271" y="62533"/>
                    <a:pt x="30294" y="62533"/>
                  </a:cubicBezTo>
                  <a:cubicBezTo>
                    <a:pt x="32034" y="62484"/>
                    <a:pt x="33553" y="61382"/>
                    <a:pt x="34093" y="59739"/>
                  </a:cubicBezTo>
                  <a:cubicBezTo>
                    <a:pt x="34632" y="58097"/>
                    <a:pt x="34093" y="56284"/>
                    <a:pt x="32720" y="55230"/>
                  </a:cubicBezTo>
                  <a:cubicBezTo>
                    <a:pt x="12108" y="39201"/>
                    <a:pt x="15686" y="20329"/>
                    <a:pt x="19044" y="11384"/>
                  </a:cubicBezTo>
                  <a:lnTo>
                    <a:pt x="19044" y="11384"/>
                  </a:lnTo>
                  <a:cubicBezTo>
                    <a:pt x="21863" y="14349"/>
                    <a:pt x="24975" y="17315"/>
                    <a:pt x="28333" y="20207"/>
                  </a:cubicBezTo>
                  <a:cubicBezTo>
                    <a:pt x="29112" y="20874"/>
                    <a:pt x="30067" y="21203"/>
                    <a:pt x="31016" y="21203"/>
                  </a:cubicBezTo>
                  <a:cubicBezTo>
                    <a:pt x="32158" y="21203"/>
                    <a:pt x="33290" y="20727"/>
                    <a:pt x="34093" y="19790"/>
                  </a:cubicBezTo>
                  <a:cubicBezTo>
                    <a:pt x="35563" y="18099"/>
                    <a:pt x="35367" y="15526"/>
                    <a:pt x="33676" y="14055"/>
                  </a:cubicBezTo>
                  <a:cubicBezTo>
                    <a:pt x="28872" y="9889"/>
                    <a:pt x="24657" y="5649"/>
                    <a:pt x="21127" y="1458"/>
                  </a:cubicBezTo>
                  <a:cubicBezTo>
                    <a:pt x="20336" y="531"/>
                    <a:pt x="19212" y="0"/>
                    <a:pt x="18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2513475" y="717250"/>
              <a:ext cx="3903650" cy="3653675"/>
            </a:xfrm>
            <a:custGeom>
              <a:avLst/>
              <a:gdLst/>
              <a:ahLst/>
              <a:cxnLst/>
              <a:rect l="l" t="t" r="r" b="b"/>
              <a:pathLst>
                <a:path w="156146" h="146147" extrusionOk="0">
                  <a:moveTo>
                    <a:pt x="90144" y="1"/>
                  </a:moveTo>
                  <a:cubicBezTo>
                    <a:pt x="65292" y="1"/>
                    <a:pt x="45072" y="20221"/>
                    <a:pt x="45072" y="45048"/>
                  </a:cubicBezTo>
                  <a:cubicBezTo>
                    <a:pt x="45072" y="46788"/>
                    <a:pt x="45170" y="48504"/>
                    <a:pt x="45366" y="50219"/>
                  </a:cubicBezTo>
                  <a:cubicBezTo>
                    <a:pt x="45047" y="50225"/>
                    <a:pt x="44729" y="50228"/>
                    <a:pt x="44410" y="50228"/>
                  </a:cubicBezTo>
                  <a:cubicBezTo>
                    <a:pt x="30410" y="50228"/>
                    <a:pt x="16345" y="44515"/>
                    <a:pt x="6544" y="39386"/>
                  </a:cubicBezTo>
                  <a:cubicBezTo>
                    <a:pt x="5936" y="39068"/>
                    <a:pt x="5288" y="38917"/>
                    <a:pt x="4650" y="38917"/>
                  </a:cubicBezTo>
                  <a:cubicBezTo>
                    <a:pt x="3179" y="38917"/>
                    <a:pt x="1765" y="39717"/>
                    <a:pt x="1030" y="41102"/>
                  </a:cubicBezTo>
                  <a:cubicBezTo>
                    <a:pt x="0" y="43087"/>
                    <a:pt x="760" y="45563"/>
                    <a:pt x="2745" y="46617"/>
                  </a:cubicBezTo>
                  <a:cubicBezTo>
                    <a:pt x="13409" y="52187"/>
                    <a:pt x="28768" y="58370"/>
                    <a:pt x="44434" y="58370"/>
                  </a:cubicBezTo>
                  <a:cubicBezTo>
                    <a:pt x="46483" y="58370"/>
                    <a:pt x="48537" y="58264"/>
                    <a:pt x="50587" y="58038"/>
                  </a:cubicBezTo>
                  <a:cubicBezTo>
                    <a:pt x="51738" y="57915"/>
                    <a:pt x="52768" y="57302"/>
                    <a:pt x="53454" y="56371"/>
                  </a:cubicBezTo>
                  <a:cubicBezTo>
                    <a:pt x="54116" y="55415"/>
                    <a:pt x="54361" y="54239"/>
                    <a:pt x="54116" y="53111"/>
                  </a:cubicBezTo>
                  <a:cubicBezTo>
                    <a:pt x="53528" y="50464"/>
                    <a:pt x="53233" y="47768"/>
                    <a:pt x="53233" y="45048"/>
                  </a:cubicBezTo>
                  <a:cubicBezTo>
                    <a:pt x="53233" y="24706"/>
                    <a:pt x="69777" y="8138"/>
                    <a:pt x="90144" y="8138"/>
                  </a:cubicBezTo>
                  <a:cubicBezTo>
                    <a:pt x="100364" y="8138"/>
                    <a:pt x="109873" y="12231"/>
                    <a:pt x="116907" y="19657"/>
                  </a:cubicBezTo>
                  <a:cubicBezTo>
                    <a:pt x="117687" y="20481"/>
                    <a:pt x="118769" y="20920"/>
                    <a:pt x="119862" y="20920"/>
                  </a:cubicBezTo>
                  <a:cubicBezTo>
                    <a:pt x="119972" y="20920"/>
                    <a:pt x="120082" y="20916"/>
                    <a:pt x="120191" y="20907"/>
                  </a:cubicBezTo>
                  <a:cubicBezTo>
                    <a:pt x="122887" y="20735"/>
                    <a:pt x="129995" y="19338"/>
                    <a:pt x="137666" y="16152"/>
                  </a:cubicBezTo>
                  <a:lnTo>
                    <a:pt x="137666" y="16152"/>
                  </a:lnTo>
                  <a:cubicBezTo>
                    <a:pt x="135338" y="19142"/>
                    <a:pt x="131931" y="22573"/>
                    <a:pt x="126858" y="26152"/>
                  </a:cubicBezTo>
                  <a:cubicBezTo>
                    <a:pt x="125363" y="27206"/>
                    <a:pt x="124750" y="29142"/>
                    <a:pt x="125387" y="30857"/>
                  </a:cubicBezTo>
                  <a:cubicBezTo>
                    <a:pt x="125963" y="32494"/>
                    <a:pt x="127493" y="33566"/>
                    <a:pt x="129202" y="33566"/>
                  </a:cubicBezTo>
                  <a:cubicBezTo>
                    <a:pt x="129310" y="33566"/>
                    <a:pt x="129420" y="33562"/>
                    <a:pt x="129529" y="33553"/>
                  </a:cubicBezTo>
                  <a:cubicBezTo>
                    <a:pt x="129799" y="33529"/>
                    <a:pt x="134284" y="33161"/>
                    <a:pt x="140730" y="31495"/>
                  </a:cubicBezTo>
                  <a:lnTo>
                    <a:pt x="140730" y="31495"/>
                  </a:lnTo>
                  <a:cubicBezTo>
                    <a:pt x="137176" y="35367"/>
                    <a:pt x="133010" y="38970"/>
                    <a:pt x="128892" y="41641"/>
                  </a:cubicBezTo>
                  <a:cubicBezTo>
                    <a:pt x="127740" y="42401"/>
                    <a:pt x="127054" y="43675"/>
                    <a:pt x="127054" y="45048"/>
                  </a:cubicBezTo>
                  <a:cubicBezTo>
                    <a:pt x="127054" y="82644"/>
                    <a:pt x="110976" y="116859"/>
                    <a:pt x="82963" y="138868"/>
                  </a:cubicBezTo>
                  <a:cubicBezTo>
                    <a:pt x="81173" y="140240"/>
                    <a:pt x="80879" y="142813"/>
                    <a:pt x="82276" y="144578"/>
                  </a:cubicBezTo>
                  <a:cubicBezTo>
                    <a:pt x="83061" y="145607"/>
                    <a:pt x="84262" y="146147"/>
                    <a:pt x="85463" y="146147"/>
                  </a:cubicBezTo>
                  <a:cubicBezTo>
                    <a:pt x="86345" y="146147"/>
                    <a:pt x="87252" y="145853"/>
                    <a:pt x="87987" y="145264"/>
                  </a:cubicBezTo>
                  <a:cubicBezTo>
                    <a:pt x="102300" y="134039"/>
                    <a:pt x="114113" y="119408"/>
                    <a:pt x="122152" y="102962"/>
                  </a:cubicBezTo>
                  <a:cubicBezTo>
                    <a:pt x="130510" y="85880"/>
                    <a:pt x="134872" y="67155"/>
                    <a:pt x="135191" y="47229"/>
                  </a:cubicBezTo>
                  <a:cubicBezTo>
                    <a:pt x="143328" y="41494"/>
                    <a:pt x="151097" y="33088"/>
                    <a:pt x="155313" y="25343"/>
                  </a:cubicBezTo>
                  <a:cubicBezTo>
                    <a:pt x="156146" y="23799"/>
                    <a:pt x="155925" y="21912"/>
                    <a:pt x="154749" y="20613"/>
                  </a:cubicBezTo>
                  <a:cubicBezTo>
                    <a:pt x="153965" y="19763"/>
                    <a:pt x="152864" y="19306"/>
                    <a:pt x="151746" y="19306"/>
                  </a:cubicBezTo>
                  <a:cubicBezTo>
                    <a:pt x="151187" y="19306"/>
                    <a:pt x="150623" y="19420"/>
                    <a:pt x="150092" y="19657"/>
                  </a:cubicBezTo>
                  <a:cubicBezTo>
                    <a:pt x="147739" y="20686"/>
                    <a:pt x="145435" y="21544"/>
                    <a:pt x="143254" y="22255"/>
                  </a:cubicBezTo>
                  <a:cubicBezTo>
                    <a:pt x="149970" y="14191"/>
                    <a:pt x="150509" y="7893"/>
                    <a:pt x="150558" y="6961"/>
                  </a:cubicBezTo>
                  <a:cubicBezTo>
                    <a:pt x="150631" y="5417"/>
                    <a:pt x="149823" y="3947"/>
                    <a:pt x="148450" y="3187"/>
                  </a:cubicBezTo>
                  <a:cubicBezTo>
                    <a:pt x="147842" y="2855"/>
                    <a:pt x="147163" y="2688"/>
                    <a:pt x="146485" y="2688"/>
                  </a:cubicBezTo>
                  <a:cubicBezTo>
                    <a:pt x="145660" y="2688"/>
                    <a:pt x="144836" y="2935"/>
                    <a:pt x="144137" y="3432"/>
                  </a:cubicBezTo>
                  <a:cubicBezTo>
                    <a:pt x="136073" y="9094"/>
                    <a:pt x="125804" y="11814"/>
                    <a:pt x="121343" y="12549"/>
                  </a:cubicBezTo>
                  <a:cubicBezTo>
                    <a:pt x="112912" y="4437"/>
                    <a:pt x="101908" y="1"/>
                    <a:pt x="90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4195400" y="4396600"/>
              <a:ext cx="232850" cy="204100"/>
            </a:xfrm>
            <a:custGeom>
              <a:avLst/>
              <a:gdLst/>
              <a:ahLst/>
              <a:cxnLst/>
              <a:rect l="l" t="t" r="r" b="b"/>
              <a:pathLst>
                <a:path w="9314" h="8164" extrusionOk="0">
                  <a:moveTo>
                    <a:pt x="4660" y="0"/>
                  </a:moveTo>
                  <a:cubicBezTo>
                    <a:pt x="4010" y="0"/>
                    <a:pt x="3353" y="158"/>
                    <a:pt x="2745" y="492"/>
                  </a:cubicBezTo>
                  <a:cubicBezTo>
                    <a:pt x="760" y="1546"/>
                    <a:pt x="0" y="4021"/>
                    <a:pt x="1078" y="6007"/>
                  </a:cubicBezTo>
                  <a:cubicBezTo>
                    <a:pt x="1814" y="7379"/>
                    <a:pt x="3211" y="8163"/>
                    <a:pt x="4681" y="8163"/>
                  </a:cubicBezTo>
                  <a:cubicBezTo>
                    <a:pt x="5318" y="8163"/>
                    <a:pt x="5980" y="7992"/>
                    <a:pt x="6593" y="7673"/>
                  </a:cubicBezTo>
                  <a:cubicBezTo>
                    <a:pt x="8578" y="6595"/>
                    <a:pt x="9313" y="4120"/>
                    <a:pt x="8259" y="2134"/>
                  </a:cubicBezTo>
                  <a:cubicBezTo>
                    <a:pt x="7515" y="781"/>
                    <a:pt x="6106" y="0"/>
                    <a:pt x="4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2163600" y="1479450"/>
              <a:ext cx="231650" cy="204100"/>
            </a:xfrm>
            <a:custGeom>
              <a:avLst/>
              <a:gdLst/>
              <a:ahLst/>
              <a:cxnLst/>
              <a:rect l="l" t="t" r="r" b="b"/>
              <a:pathLst>
                <a:path w="9266" h="8164" extrusionOk="0">
                  <a:moveTo>
                    <a:pt x="4634" y="0"/>
                  </a:moveTo>
                  <a:cubicBezTo>
                    <a:pt x="3343" y="0"/>
                    <a:pt x="2076" y="618"/>
                    <a:pt x="1275" y="1766"/>
                  </a:cubicBezTo>
                  <a:cubicBezTo>
                    <a:pt x="1" y="3605"/>
                    <a:pt x="467" y="6153"/>
                    <a:pt x="2329" y="7428"/>
                  </a:cubicBezTo>
                  <a:cubicBezTo>
                    <a:pt x="3016" y="7918"/>
                    <a:pt x="3824" y="8163"/>
                    <a:pt x="4633" y="8163"/>
                  </a:cubicBezTo>
                  <a:cubicBezTo>
                    <a:pt x="5932" y="8163"/>
                    <a:pt x="7207" y="7550"/>
                    <a:pt x="7991" y="6399"/>
                  </a:cubicBezTo>
                  <a:cubicBezTo>
                    <a:pt x="9265" y="4536"/>
                    <a:pt x="8800" y="2011"/>
                    <a:pt x="6961" y="737"/>
                  </a:cubicBezTo>
                  <a:cubicBezTo>
                    <a:pt x="6247" y="239"/>
                    <a:pt x="5436" y="0"/>
                    <a:pt x="4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43"/>
          <p:cNvGrpSpPr/>
          <p:nvPr/>
        </p:nvGrpSpPr>
        <p:grpSpPr>
          <a:xfrm>
            <a:off x="4956758" y="2652087"/>
            <a:ext cx="346117" cy="346117"/>
            <a:chOff x="1190625" y="238125"/>
            <a:chExt cx="5228350" cy="5228350"/>
          </a:xfrm>
        </p:grpSpPr>
        <p:sp>
          <p:nvSpPr>
            <p:cNvPr id="907" name="Google Shape;907;p43"/>
            <p:cNvSpPr/>
            <p:nvPr/>
          </p:nvSpPr>
          <p:spPr>
            <a:xfrm>
              <a:off x="1190625" y="2381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53111" y="0"/>
                  </a:moveTo>
                  <a:cubicBezTo>
                    <a:pt x="23823" y="0"/>
                    <a:pt x="0" y="23823"/>
                    <a:pt x="0" y="53111"/>
                  </a:cubicBezTo>
                  <a:lnTo>
                    <a:pt x="0" y="156047"/>
                  </a:lnTo>
                  <a:cubicBezTo>
                    <a:pt x="0" y="185311"/>
                    <a:pt x="23823" y="209133"/>
                    <a:pt x="53111" y="209133"/>
                  </a:cubicBezTo>
                  <a:lnTo>
                    <a:pt x="156047" y="209133"/>
                  </a:lnTo>
                  <a:cubicBezTo>
                    <a:pt x="185311" y="209133"/>
                    <a:pt x="209133" y="185311"/>
                    <a:pt x="209133" y="156047"/>
                  </a:cubicBezTo>
                  <a:lnTo>
                    <a:pt x="209133" y="53111"/>
                  </a:lnTo>
                  <a:cubicBezTo>
                    <a:pt x="209133" y="23823"/>
                    <a:pt x="185311" y="0"/>
                    <a:pt x="156047" y="0"/>
                  </a:cubicBezTo>
                  <a:lnTo>
                    <a:pt x="96393" y="0"/>
                  </a:lnTo>
                  <a:cubicBezTo>
                    <a:pt x="94138" y="0"/>
                    <a:pt x="92325" y="1838"/>
                    <a:pt x="92325" y="4093"/>
                  </a:cubicBezTo>
                  <a:cubicBezTo>
                    <a:pt x="92325" y="6348"/>
                    <a:pt x="94138" y="8161"/>
                    <a:pt x="96393" y="8161"/>
                  </a:cubicBezTo>
                  <a:lnTo>
                    <a:pt x="156047" y="8161"/>
                  </a:lnTo>
                  <a:cubicBezTo>
                    <a:pt x="180826" y="8161"/>
                    <a:pt x="200972" y="28332"/>
                    <a:pt x="200972" y="53111"/>
                  </a:cubicBezTo>
                  <a:lnTo>
                    <a:pt x="200972" y="156047"/>
                  </a:lnTo>
                  <a:cubicBezTo>
                    <a:pt x="200972" y="180826"/>
                    <a:pt x="180826" y="200972"/>
                    <a:pt x="156047" y="200972"/>
                  </a:cubicBezTo>
                  <a:lnTo>
                    <a:pt x="53111" y="200972"/>
                  </a:lnTo>
                  <a:cubicBezTo>
                    <a:pt x="28332" y="200972"/>
                    <a:pt x="8161" y="180826"/>
                    <a:pt x="8161" y="156047"/>
                  </a:cubicBezTo>
                  <a:lnTo>
                    <a:pt x="8161" y="53111"/>
                  </a:lnTo>
                  <a:cubicBezTo>
                    <a:pt x="8161" y="28332"/>
                    <a:pt x="28332" y="8161"/>
                    <a:pt x="53111" y="8161"/>
                  </a:cubicBezTo>
                  <a:lnTo>
                    <a:pt x="63723" y="8161"/>
                  </a:lnTo>
                  <a:cubicBezTo>
                    <a:pt x="65978" y="8161"/>
                    <a:pt x="67816" y="6348"/>
                    <a:pt x="67816" y="4093"/>
                  </a:cubicBezTo>
                  <a:cubicBezTo>
                    <a:pt x="67816" y="1838"/>
                    <a:pt x="65978" y="0"/>
                    <a:pt x="637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1599300" y="646800"/>
              <a:ext cx="4411600" cy="4411600"/>
            </a:xfrm>
            <a:custGeom>
              <a:avLst/>
              <a:gdLst/>
              <a:ahLst/>
              <a:cxnLst/>
              <a:rect l="l" t="t" r="r" b="b"/>
              <a:pathLst>
                <a:path w="176464" h="176464" extrusionOk="0">
                  <a:moveTo>
                    <a:pt x="36764" y="0"/>
                  </a:moveTo>
                  <a:cubicBezTo>
                    <a:pt x="16495" y="0"/>
                    <a:pt x="0" y="16495"/>
                    <a:pt x="0" y="36764"/>
                  </a:cubicBezTo>
                  <a:lnTo>
                    <a:pt x="0" y="139700"/>
                  </a:lnTo>
                  <a:cubicBezTo>
                    <a:pt x="0" y="159969"/>
                    <a:pt x="16495" y="176464"/>
                    <a:pt x="36764" y="176464"/>
                  </a:cubicBezTo>
                  <a:lnTo>
                    <a:pt x="96393" y="176464"/>
                  </a:lnTo>
                  <a:cubicBezTo>
                    <a:pt x="98648" y="176464"/>
                    <a:pt x="100486" y="174625"/>
                    <a:pt x="100486" y="172371"/>
                  </a:cubicBezTo>
                  <a:cubicBezTo>
                    <a:pt x="100486" y="170116"/>
                    <a:pt x="98648" y="168278"/>
                    <a:pt x="96393" y="168278"/>
                  </a:cubicBezTo>
                  <a:lnTo>
                    <a:pt x="36764" y="168278"/>
                  </a:lnTo>
                  <a:cubicBezTo>
                    <a:pt x="20980" y="168278"/>
                    <a:pt x="8162" y="155459"/>
                    <a:pt x="8162" y="139700"/>
                  </a:cubicBezTo>
                  <a:lnTo>
                    <a:pt x="8162" y="36764"/>
                  </a:lnTo>
                  <a:cubicBezTo>
                    <a:pt x="8162" y="20980"/>
                    <a:pt x="20980" y="8162"/>
                    <a:pt x="36764" y="8162"/>
                  </a:cubicBezTo>
                  <a:lnTo>
                    <a:pt x="139700" y="8162"/>
                  </a:lnTo>
                  <a:cubicBezTo>
                    <a:pt x="155459" y="8162"/>
                    <a:pt x="168278" y="20980"/>
                    <a:pt x="168278" y="36764"/>
                  </a:cubicBezTo>
                  <a:lnTo>
                    <a:pt x="168278" y="139700"/>
                  </a:lnTo>
                  <a:cubicBezTo>
                    <a:pt x="168278" y="155459"/>
                    <a:pt x="155459" y="168278"/>
                    <a:pt x="139700" y="168278"/>
                  </a:cubicBezTo>
                  <a:lnTo>
                    <a:pt x="129064" y="168278"/>
                  </a:lnTo>
                  <a:cubicBezTo>
                    <a:pt x="126809" y="168278"/>
                    <a:pt x="124995" y="170116"/>
                    <a:pt x="124995" y="172371"/>
                  </a:cubicBezTo>
                  <a:cubicBezTo>
                    <a:pt x="124995" y="174625"/>
                    <a:pt x="126809" y="176464"/>
                    <a:pt x="129064" y="176464"/>
                  </a:cubicBezTo>
                  <a:lnTo>
                    <a:pt x="139700" y="176464"/>
                  </a:lnTo>
                  <a:cubicBezTo>
                    <a:pt x="159969" y="176464"/>
                    <a:pt x="176464" y="159969"/>
                    <a:pt x="176464" y="139700"/>
                  </a:cubicBezTo>
                  <a:lnTo>
                    <a:pt x="176464" y="36764"/>
                  </a:lnTo>
                  <a:cubicBezTo>
                    <a:pt x="176464" y="16495"/>
                    <a:pt x="159969" y="0"/>
                    <a:pt x="139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2681350" y="1728850"/>
              <a:ext cx="2246875" cy="2246875"/>
            </a:xfrm>
            <a:custGeom>
              <a:avLst/>
              <a:gdLst/>
              <a:ahLst/>
              <a:cxnLst/>
              <a:rect l="l" t="t" r="r" b="b"/>
              <a:pathLst>
                <a:path w="89875" h="89875" extrusionOk="0">
                  <a:moveTo>
                    <a:pt x="44950" y="8187"/>
                  </a:moveTo>
                  <a:cubicBezTo>
                    <a:pt x="65219" y="8187"/>
                    <a:pt x="81713" y="24681"/>
                    <a:pt x="81713" y="44950"/>
                  </a:cubicBezTo>
                  <a:cubicBezTo>
                    <a:pt x="81713" y="65219"/>
                    <a:pt x="65219" y="81713"/>
                    <a:pt x="44950" y="81713"/>
                  </a:cubicBezTo>
                  <a:cubicBezTo>
                    <a:pt x="24681" y="81713"/>
                    <a:pt x="8187" y="65219"/>
                    <a:pt x="8187" y="44950"/>
                  </a:cubicBezTo>
                  <a:cubicBezTo>
                    <a:pt x="8187" y="24681"/>
                    <a:pt x="24681" y="8187"/>
                    <a:pt x="44950" y="8187"/>
                  </a:cubicBezTo>
                  <a:close/>
                  <a:moveTo>
                    <a:pt x="44950" y="1"/>
                  </a:moveTo>
                  <a:cubicBezTo>
                    <a:pt x="20172" y="1"/>
                    <a:pt x="1" y="20172"/>
                    <a:pt x="1" y="44950"/>
                  </a:cubicBezTo>
                  <a:cubicBezTo>
                    <a:pt x="1" y="69728"/>
                    <a:pt x="20172" y="89875"/>
                    <a:pt x="44950" y="89875"/>
                  </a:cubicBezTo>
                  <a:cubicBezTo>
                    <a:pt x="69728" y="89875"/>
                    <a:pt x="89875" y="69728"/>
                    <a:pt x="89875" y="44950"/>
                  </a:cubicBezTo>
                  <a:cubicBezTo>
                    <a:pt x="89875" y="20172"/>
                    <a:pt x="69728" y="1"/>
                    <a:pt x="44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3090050" y="2137550"/>
              <a:ext cx="1429500" cy="1429500"/>
            </a:xfrm>
            <a:custGeom>
              <a:avLst/>
              <a:gdLst/>
              <a:ahLst/>
              <a:cxnLst/>
              <a:rect l="l" t="t" r="r" b="b"/>
              <a:pathLst>
                <a:path w="57180" h="57180" extrusionOk="0">
                  <a:moveTo>
                    <a:pt x="28602" y="8162"/>
                  </a:moveTo>
                  <a:cubicBezTo>
                    <a:pt x="39851" y="8162"/>
                    <a:pt x="49018" y="17328"/>
                    <a:pt x="49018" y="28602"/>
                  </a:cubicBezTo>
                  <a:cubicBezTo>
                    <a:pt x="49018" y="39851"/>
                    <a:pt x="39851" y="49018"/>
                    <a:pt x="28602" y="49018"/>
                  </a:cubicBezTo>
                  <a:cubicBezTo>
                    <a:pt x="17328" y="49018"/>
                    <a:pt x="8162" y="39851"/>
                    <a:pt x="8162" y="28602"/>
                  </a:cubicBezTo>
                  <a:cubicBezTo>
                    <a:pt x="8162" y="17328"/>
                    <a:pt x="17328" y="8162"/>
                    <a:pt x="28602" y="8162"/>
                  </a:cubicBezTo>
                  <a:close/>
                  <a:moveTo>
                    <a:pt x="28602" y="0"/>
                  </a:moveTo>
                  <a:cubicBezTo>
                    <a:pt x="12818" y="0"/>
                    <a:pt x="0" y="12818"/>
                    <a:pt x="0" y="28602"/>
                  </a:cubicBezTo>
                  <a:cubicBezTo>
                    <a:pt x="0" y="44361"/>
                    <a:pt x="12818" y="57179"/>
                    <a:pt x="28602" y="57179"/>
                  </a:cubicBezTo>
                  <a:cubicBezTo>
                    <a:pt x="44361" y="57179"/>
                    <a:pt x="57179" y="44361"/>
                    <a:pt x="57179" y="28602"/>
                  </a:cubicBezTo>
                  <a:cubicBezTo>
                    <a:pt x="57179" y="12818"/>
                    <a:pt x="44361" y="0"/>
                    <a:pt x="28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4683125" y="1157200"/>
              <a:ext cx="816775" cy="816775"/>
            </a:xfrm>
            <a:custGeom>
              <a:avLst/>
              <a:gdLst/>
              <a:ahLst/>
              <a:cxnLst/>
              <a:rect l="l" t="t" r="r" b="b"/>
              <a:pathLst>
                <a:path w="32671" h="32671" extrusionOk="0">
                  <a:moveTo>
                    <a:pt x="16347" y="8162"/>
                  </a:moveTo>
                  <a:cubicBezTo>
                    <a:pt x="20832" y="8162"/>
                    <a:pt x="24509" y="11838"/>
                    <a:pt x="24509" y="16348"/>
                  </a:cubicBezTo>
                  <a:cubicBezTo>
                    <a:pt x="24509" y="20857"/>
                    <a:pt x="20832" y="24509"/>
                    <a:pt x="16347" y="24509"/>
                  </a:cubicBezTo>
                  <a:cubicBezTo>
                    <a:pt x="11838" y="24509"/>
                    <a:pt x="8161" y="20857"/>
                    <a:pt x="8161" y="16348"/>
                  </a:cubicBezTo>
                  <a:cubicBezTo>
                    <a:pt x="8161" y="11838"/>
                    <a:pt x="11838" y="8162"/>
                    <a:pt x="16347" y="8162"/>
                  </a:cubicBezTo>
                  <a:close/>
                  <a:moveTo>
                    <a:pt x="16347" y="0"/>
                  </a:moveTo>
                  <a:cubicBezTo>
                    <a:pt x="7328" y="0"/>
                    <a:pt x="0" y="7328"/>
                    <a:pt x="0" y="16348"/>
                  </a:cubicBezTo>
                  <a:cubicBezTo>
                    <a:pt x="0" y="25342"/>
                    <a:pt x="7328" y="32670"/>
                    <a:pt x="16347" y="32670"/>
                  </a:cubicBezTo>
                  <a:cubicBezTo>
                    <a:pt x="25342" y="32670"/>
                    <a:pt x="32670" y="25342"/>
                    <a:pt x="32670" y="16348"/>
                  </a:cubicBezTo>
                  <a:cubicBezTo>
                    <a:pt x="32670" y="7328"/>
                    <a:pt x="25342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3090050" y="23812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93" y="0"/>
                  </a:moveTo>
                  <a:cubicBezTo>
                    <a:pt x="1838" y="0"/>
                    <a:pt x="0" y="1838"/>
                    <a:pt x="0" y="4093"/>
                  </a:cubicBezTo>
                  <a:cubicBezTo>
                    <a:pt x="0" y="6348"/>
                    <a:pt x="1838" y="8161"/>
                    <a:pt x="4093" y="8161"/>
                  </a:cubicBezTo>
                  <a:cubicBezTo>
                    <a:pt x="6348" y="8161"/>
                    <a:pt x="8162" y="6348"/>
                    <a:pt x="8162" y="4093"/>
                  </a:cubicBezTo>
                  <a:cubicBezTo>
                    <a:pt x="8162" y="1838"/>
                    <a:pt x="6348" y="0"/>
                    <a:pt x="4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4315475" y="4853725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94" y="1"/>
                  </a:moveTo>
                  <a:cubicBezTo>
                    <a:pt x="1839" y="1"/>
                    <a:pt x="1" y="1839"/>
                    <a:pt x="1" y="4094"/>
                  </a:cubicBezTo>
                  <a:cubicBezTo>
                    <a:pt x="1" y="6348"/>
                    <a:pt x="1839" y="8187"/>
                    <a:pt x="4094" y="8187"/>
                  </a:cubicBezTo>
                  <a:cubicBezTo>
                    <a:pt x="6349" y="8187"/>
                    <a:pt x="8162" y="6348"/>
                    <a:pt x="8162" y="4094"/>
                  </a:cubicBezTo>
                  <a:cubicBezTo>
                    <a:pt x="8162" y="1839"/>
                    <a:pt x="6349" y="1"/>
                    <a:pt x="4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3"/>
          <p:cNvGrpSpPr/>
          <p:nvPr/>
        </p:nvGrpSpPr>
        <p:grpSpPr>
          <a:xfrm>
            <a:off x="4950478" y="3226794"/>
            <a:ext cx="358665" cy="358665"/>
            <a:chOff x="1190625" y="238125"/>
            <a:chExt cx="5228350" cy="5228350"/>
          </a:xfrm>
        </p:grpSpPr>
        <p:sp>
          <p:nvSpPr>
            <p:cNvPr id="915" name="Google Shape;915;p43"/>
            <p:cNvSpPr/>
            <p:nvPr/>
          </p:nvSpPr>
          <p:spPr>
            <a:xfrm>
              <a:off x="1190625" y="238125"/>
              <a:ext cx="4461225" cy="5228350"/>
            </a:xfrm>
            <a:custGeom>
              <a:avLst/>
              <a:gdLst/>
              <a:ahLst/>
              <a:cxnLst/>
              <a:rect l="l" t="t" r="r" b="b"/>
              <a:pathLst>
                <a:path w="178449" h="209134" extrusionOk="0">
                  <a:moveTo>
                    <a:pt x="12254" y="0"/>
                  </a:moveTo>
                  <a:cubicBezTo>
                    <a:pt x="5490" y="0"/>
                    <a:pt x="0" y="5490"/>
                    <a:pt x="0" y="12254"/>
                  </a:cubicBezTo>
                  <a:lnTo>
                    <a:pt x="0" y="196879"/>
                  </a:lnTo>
                  <a:cubicBezTo>
                    <a:pt x="0" y="203643"/>
                    <a:pt x="5490" y="209133"/>
                    <a:pt x="12254" y="209133"/>
                  </a:cubicBezTo>
                  <a:lnTo>
                    <a:pt x="112005" y="209133"/>
                  </a:lnTo>
                  <a:cubicBezTo>
                    <a:pt x="114260" y="209133"/>
                    <a:pt x="116098" y="207320"/>
                    <a:pt x="116098" y="205065"/>
                  </a:cubicBezTo>
                  <a:lnTo>
                    <a:pt x="116098" y="128352"/>
                  </a:lnTo>
                  <a:cubicBezTo>
                    <a:pt x="116098" y="126098"/>
                    <a:pt x="114260" y="124259"/>
                    <a:pt x="112005" y="124259"/>
                  </a:cubicBezTo>
                  <a:lnTo>
                    <a:pt x="90266" y="124259"/>
                  </a:lnTo>
                  <a:lnTo>
                    <a:pt x="90266" y="101001"/>
                  </a:lnTo>
                  <a:lnTo>
                    <a:pt x="112005" y="101001"/>
                  </a:lnTo>
                  <a:cubicBezTo>
                    <a:pt x="114260" y="101001"/>
                    <a:pt x="116098" y="99187"/>
                    <a:pt x="116098" y="96908"/>
                  </a:cubicBezTo>
                  <a:lnTo>
                    <a:pt x="116098" y="69629"/>
                  </a:lnTo>
                  <a:cubicBezTo>
                    <a:pt x="116098" y="52718"/>
                    <a:pt x="129847" y="38969"/>
                    <a:pt x="146759" y="38969"/>
                  </a:cubicBezTo>
                  <a:lnTo>
                    <a:pt x="170164" y="38969"/>
                  </a:lnTo>
                  <a:lnTo>
                    <a:pt x="170164" y="62228"/>
                  </a:lnTo>
                  <a:lnTo>
                    <a:pt x="146759" y="62228"/>
                  </a:lnTo>
                  <a:cubicBezTo>
                    <a:pt x="142739" y="62228"/>
                    <a:pt x="139357" y="65610"/>
                    <a:pt x="139357" y="69629"/>
                  </a:cubicBezTo>
                  <a:lnTo>
                    <a:pt x="139357" y="96908"/>
                  </a:lnTo>
                  <a:cubicBezTo>
                    <a:pt x="139357" y="99187"/>
                    <a:pt x="141195" y="101001"/>
                    <a:pt x="143450" y="101001"/>
                  </a:cubicBezTo>
                  <a:lnTo>
                    <a:pt x="169601" y="101001"/>
                  </a:lnTo>
                  <a:lnTo>
                    <a:pt x="166537" y="124259"/>
                  </a:lnTo>
                  <a:lnTo>
                    <a:pt x="143450" y="124259"/>
                  </a:lnTo>
                  <a:cubicBezTo>
                    <a:pt x="141195" y="124259"/>
                    <a:pt x="139357" y="126098"/>
                    <a:pt x="139357" y="128352"/>
                  </a:cubicBezTo>
                  <a:lnTo>
                    <a:pt x="139357" y="205065"/>
                  </a:lnTo>
                  <a:cubicBezTo>
                    <a:pt x="139357" y="207320"/>
                    <a:pt x="141195" y="209133"/>
                    <a:pt x="143450" y="209133"/>
                  </a:cubicBezTo>
                  <a:lnTo>
                    <a:pt x="156047" y="209133"/>
                  </a:lnTo>
                  <a:cubicBezTo>
                    <a:pt x="158302" y="209133"/>
                    <a:pt x="160116" y="207320"/>
                    <a:pt x="160116" y="205065"/>
                  </a:cubicBezTo>
                  <a:cubicBezTo>
                    <a:pt x="160116" y="202810"/>
                    <a:pt x="158302" y="200972"/>
                    <a:pt x="156047" y="200972"/>
                  </a:cubicBezTo>
                  <a:lnTo>
                    <a:pt x="147518" y="200972"/>
                  </a:lnTo>
                  <a:lnTo>
                    <a:pt x="147518" y="132445"/>
                  </a:lnTo>
                  <a:lnTo>
                    <a:pt x="170115" y="132445"/>
                  </a:lnTo>
                  <a:cubicBezTo>
                    <a:pt x="172174" y="132445"/>
                    <a:pt x="173890" y="130901"/>
                    <a:pt x="174159" y="128892"/>
                  </a:cubicBezTo>
                  <a:lnTo>
                    <a:pt x="178301" y="97447"/>
                  </a:lnTo>
                  <a:cubicBezTo>
                    <a:pt x="178448" y="96295"/>
                    <a:pt x="178105" y="95119"/>
                    <a:pt x="177321" y="94236"/>
                  </a:cubicBezTo>
                  <a:cubicBezTo>
                    <a:pt x="176537" y="93354"/>
                    <a:pt x="175434" y="92839"/>
                    <a:pt x="174257" y="92839"/>
                  </a:cubicBezTo>
                  <a:lnTo>
                    <a:pt x="147518" y="92839"/>
                  </a:lnTo>
                  <a:lnTo>
                    <a:pt x="147518" y="70414"/>
                  </a:lnTo>
                  <a:lnTo>
                    <a:pt x="174257" y="70414"/>
                  </a:lnTo>
                  <a:cubicBezTo>
                    <a:pt x="176512" y="70414"/>
                    <a:pt x="178326" y="68576"/>
                    <a:pt x="178326" y="66321"/>
                  </a:cubicBezTo>
                  <a:lnTo>
                    <a:pt x="178326" y="34900"/>
                  </a:lnTo>
                  <a:cubicBezTo>
                    <a:pt x="178326" y="32646"/>
                    <a:pt x="176512" y="30808"/>
                    <a:pt x="174257" y="30808"/>
                  </a:cubicBezTo>
                  <a:lnTo>
                    <a:pt x="146759" y="30808"/>
                  </a:lnTo>
                  <a:cubicBezTo>
                    <a:pt x="125338" y="30808"/>
                    <a:pt x="107937" y="48233"/>
                    <a:pt x="107937" y="69629"/>
                  </a:cubicBezTo>
                  <a:lnTo>
                    <a:pt x="107937" y="92839"/>
                  </a:lnTo>
                  <a:lnTo>
                    <a:pt x="86173" y="92839"/>
                  </a:lnTo>
                  <a:cubicBezTo>
                    <a:pt x="83918" y="92839"/>
                    <a:pt x="82080" y="94677"/>
                    <a:pt x="82080" y="96932"/>
                  </a:cubicBezTo>
                  <a:lnTo>
                    <a:pt x="82080" y="128352"/>
                  </a:lnTo>
                  <a:cubicBezTo>
                    <a:pt x="82080" y="130607"/>
                    <a:pt x="83918" y="132445"/>
                    <a:pt x="86173" y="132445"/>
                  </a:cubicBezTo>
                  <a:lnTo>
                    <a:pt x="107937" y="132445"/>
                  </a:lnTo>
                  <a:lnTo>
                    <a:pt x="107937" y="200972"/>
                  </a:lnTo>
                  <a:lnTo>
                    <a:pt x="12254" y="200972"/>
                  </a:lnTo>
                  <a:cubicBezTo>
                    <a:pt x="10000" y="200972"/>
                    <a:pt x="8161" y="199134"/>
                    <a:pt x="8161" y="196879"/>
                  </a:cubicBezTo>
                  <a:lnTo>
                    <a:pt x="8161" y="12254"/>
                  </a:lnTo>
                  <a:cubicBezTo>
                    <a:pt x="8161" y="10000"/>
                    <a:pt x="10000" y="8161"/>
                    <a:pt x="12254" y="8161"/>
                  </a:cubicBezTo>
                  <a:lnTo>
                    <a:pt x="20416" y="8161"/>
                  </a:lnTo>
                  <a:cubicBezTo>
                    <a:pt x="22671" y="8161"/>
                    <a:pt x="24509" y="6348"/>
                    <a:pt x="24509" y="4093"/>
                  </a:cubicBezTo>
                  <a:cubicBezTo>
                    <a:pt x="24509" y="1838"/>
                    <a:pt x="22671" y="0"/>
                    <a:pt x="20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2416050" y="238125"/>
              <a:ext cx="4002925" cy="5228350"/>
            </a:xfrm>
            <a:custGeom>
              <a:avLst/>
              <a:gdLst/>
              <a:ahLst/>
              <a:cxnLst/>
              <a:rect l="l" t="t" r="r" b="b"/>
              <a:pathLst>
                <a:path w="160117" h="209134" extrusionOk="0">
                  <a:moveTo>
                    <a:pt x="4094" y="0"/>
                  </a:moveTo>
                  <a:cubicBezTo>
                    <a:pt x="1839" y="0"/>
                    <a:pt x="1" y="1838"/>
                    <a:pt x="1" y="4093"/>
                  </a:cubicBezTo>
                  <a:cubicBezTo>
                    <a:pt x="1" y="6348"/>
                    <a:pt x="1839" y="8161"/>
                    <a:pt x="4094" y="8161"/>
                  </a:cubicBezTo>
                  <a:lnTo>
                    <a:pt x="147862" y="8161"/>
                  </a:lnTo>
                  <a:cubicBezTo>
                    <a:pt x="150117" y="8161"/>
                    <a:pt x="151955" y="10000"/>
                    <a:pt x="151955" y="12254"/>
                  </a:cubicBezTo>
                  <a:lnTo>
                    <a:pt x="151955" y="196879"/>
                  </a:lnTo>
                  <a:cubicBezTo>
                    <a:pt x="151955" y="199134"/>
                    <a:pt x="150117" y="200972"/>
                    <a:pt x="147862" y="200972"/>
                  </a:cubicBezTo>
                  <a:lnTo>
                    <a:pt x="139701" y="200972"/>
                  </a:lnTo>
                  <a:cubicBezTo>
                    <a:pt x="137446" y="200972"/>
                    <a:pt x="135608" y="202810"/>
                    <a:pt x="135608" y="205065"/>
                  </a:cubicBezTo>
                  <a:cubicBezTo>
                    <a:pt x="135608" y="207320"/>
                    <a:pt x="137446" y="209133"/>
                    <a:pt x="139701" y="209133"/>
                  </a:cubicBezTo>
                  <a:lnTo>
                    <a:pt x="147862" y="209133"/>
                  </a:lnTo>
                  <a:cubicBezTo>
                    <a:pt x="154626" y="209133"/>
                    <a:pt x="160116" y="203643"/>
                    <a:pt x="160116" y="196879"/>
                  </a:cubicBezTo>
                  <a:lnTo>
                    <a:pt x="160116" y="12254"/>
                  </a:lnTo>
                  <a:cubicBezTo>
                    <a:pt x="160116" y="5490"/>
                    <a:pt x="154626" y="0"/>
                    <a:pt x="147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5398150" y="5262400"/>
              <a:ext cx="204075" cy="204075"/>
            </a:xfrm>
            <a:custGeom>
              <a:avLst/>
              <a:gdLst/>
              <a:ahLst/>
              <a:cxnLst/>
              <a:rect l="l" t="t" r="r" b="b"/>
              <a:pathLst>
                <a:path w="8163" h="8163" extrusionOk="0">
                  <a:moveTo>
                    <a:pt x="4069" y="1"/>
                  </a:moveTo>
                  <a:cubicBezTo>
                    <a:pt x="1814" y="1"/>
                    <a:pt x="1" y="1839"/>
                    <a:pt x="1" y="4094"/>
                  </a:cubicBezTo>
                  <a:cubicBezTo>
                    <a:pt x="1" y="6349"/>
                    <a:pt x="1814" y="8162"/>
                    <a:pt x="4069" y="8162"/>
                  </a:cubicBezTo>
                  <a:cubicBezTo>
                    <a:pt x="6324" y="8162"/>
                    <a:pt x="8162" y="6349"/>
                    <a:pt x="8162" y="4094"/>
                  </a:cubicBezTo>
                  <a:cubicBezTo>
                    <a:pt x="8162" y="1839"/>
                    <a:pt x="6324" y="1"/>
                    <a:pt x="4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2007375" y="238125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3" y="0"/>
                  </a:moveTo>
                  <a:cubicBezTo>
                    <a:pt x="1838" y="0"/>
                    <a:pt x="0" y="1838"/>
                    <a:pt x="0" y="4093"/>
                  </a:cubicBezTo>
                  <a:cubicBezTo>
                    <a:pt x="0" y="6348"/>
                    <a:pt x="1838" y="8161"/>
                    <a:pt x="4093" y="8161"/>
                  </a:cubicBezTo>
                  <a:cubicBezTo>
                    <a:pt x="6348" y="8161"/>
                    <a:pt x="8186" y="6348"/>
                    <a:pt x="8186" y="4093"/>
                  </a:cubicBezTo>
                  <a:cubicBezTo>
                    <a:pt x="8186" y="1838"/>
                    <a:pt x="6348" y="0"/>
                    <a:pt x="4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43"/>
          <p:cNvSpPr/>
          <p:nvPr/>
        </p:nvSpPr>
        <p:spPr>
          <a:xfrm>
            <a:off x="8864736" y="4114125"/>
            <a:ext cx="813000" cy="2976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2"/>
          <p:cNvSpPr/>
          <p:nvPr/>
        </p:nvSpPr>
        <p:spPr>
          <a:xfrm>
            <a:off x="8548071" y="4719144"/>
            <a:ext cx="930600" cy="422741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1" name="Google Shape;591;p32"/>
          <p:cNvSpPr/>
          <p:nvPr/>
        </p:nvSpPr>
        <p:spPr>
          <a:xfrm>
            <a:off x="-519975" y="0"/>
            <a:ext cx="930600" cy="5757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Google Shape;169;p24"/>
          <p:cNvSpPr txBox="1">
            <a:spLocks/>
          </p:cNvSpPr>
          <p:nvPr/>
        </p:nvSpPr>
        <p:spPr>
          <a:xfrm>
            <a:off x="4993200" y="94535"/>
            <a:ext cx="3770775" cy="75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 panose="02000506050000020004"/>
              <a:buNone/>
              <a:defRPr sz="3000" b="0" i="0" u="none" strike="noStrike" cap="none">
                <a:solidFill>
                  <a:schemeClr val="accent1"/>
                </a:solidFill>
                <a:latin typeface="Pathway Gothic One" panose="02000506050000020004"/>
                <a:ea typeface="Pathway Gothic One" panose="02000506050000020004"/>
                <a:cs typeface="Pathway Gothic One" panose="02000506050000020004"/>
                <a:sym typeface="Pathway Gothic One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viên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Google Shape;178;p24"/>
          <p:cNvSpPr/>
          <p:nvPr/>
        </p:nvSpPr>
        <p:spPr>
          <a:xfrm>
            <a:off x="8478743" y="0"/>
            <a:ext cx="1073700" cy="5757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03;p24"/>
          <p:cNvSpPr/>
          <p:nvPr/>
        </p:nvSpPr>
        <p:spPr>
          <a:xfrm>
            <a:off x="3741557" y="1687544"/>
            <a:ext cx="798912" cy="1717807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4 Bí Quyết Làm Việc Nhóm Hiệu Qu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814"/>
            <a:ext cx="4310743" cy="51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894809"/>
              </p:ext>
            </p:extLst>
          </p:nvPr>
        </p:nvGraphicFramePr>
        <p:xfrm>
          <a:off x="4877333" y="1703979"/>
          <a:ext cx="3670738" cy="172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47"/>
                <a:gridCol w="1589691"/>
              </a:tblGrid>
              <a:tr h="57603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LÊ</a:t>
                      </a:r>
                      <a:r>
                        <a:rPr lang="en-US" b="1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TÀI ĐẠI</a:t>
                      </a:r>
                      <a:endParaRPr lang="en-US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Thành</a:t>
                      </a:r>
                      <a:r>
                        <a:rPr lang="en-US" b="1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viên</a:t>
                      </a:r>
                      <a:endParaRPr lang="en-US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603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BÙI</a:t>
                      </a:r>
                      <a:r>
                        <a:rPr lang="en-US" b="1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DUY HIẾU</a:t>
                      </a:r>
                      <a:endParaRPr lang="en-US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b="1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Thành</a:t>
                      </a:r>
                      <a:r>
                        <a:rPr lang="en-US" b="1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viên</a:t>
                      </a:r>
                      <a:endParaRPr lang="en-US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603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SẰM</a:t>
                      </a:r>
                      <a:r>
                        <a:rPr lang="en-US" b="1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THANH HIẾU</a:t>
                      </a:r>
                      <a:endParaRPr lang="en-US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Trưởng</a:t>
                      </a:r>
                      <a:r>
                        <a:rPr lang="en-US" b="1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nhóm</a:t>
                      </a:r>
                      <a:endParaRPr lang="en-US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ctrTitle"/>
          </p:nvPr>
        </p:nvSpPr>
        <p:spPr>
          <a:xfrm>
            <a:off x="5887615" y="3060396"/>
            <a:ext cx="3032449" cy="961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 :</a:t>
            </a:r>
            <a:br>
              <a:rPr lang="en-US" sz="2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tài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71" name="Google Shape;171;p24"/>
          <p:cNvGrpSpPr/>
          <p:nvPr/>
        </p:nvGrpSpPr>
        <p:grpSpPr>
          <a:xfrm>
            <a:off x="3624642" y="2015497"/>
            <a:ext cx="594481" cy="668411"/>
            <a:chOff x="2523000" y="1954875"/>
            <a:chExt cx="262325" cy="295000"/>
          </a:xfrm>
        </p:grpSpPr>
        <p:sp>
          <p:nvSpPr>
            <p:cNvPr id="172" name="Google Shape;172;p2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74" name="Google Shape;174;p24"/>
          <p:cNvSpPr txBox="1"/>
          <p:nvPr/>
        </p:nvSpPr>
        <p:spPr>
          <a:xfrm>
            <a:off x="3499638" y="2683896"/>
            <a:ext cx="844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 pitchFamily="18" charset="0"/>
                <a:ea typeface="Fira Sans Extra Condensed Medium"/>
                <a:cs typeface="Times New Roman" pitchFamily="18" charset="0"/>
                <a:sym typeface="Fira Sans Extra Condensed Medium"/>
              </a:rPr>
              <a:t>YOUR LOGO</a:t>
            </a:r>
            <a:endParaRPr sz="1200">
              <a:latin typeface="Times New Roman" pitchFamily="18" charset="0"/>
              <a:ea typeface="Fira Sans Extra Condensed Medium"/>
              <a:cs typeface="Times New Roman" pitchFamily="18" charset="0"/>
              <a:sym typeface="Fira Sans Extra Condensed Medium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/>
          <a:srcRect l="14014" r="15597"/>
          <a:stretch>
            <a:fillRect/>
          </a:stretch>
        </p:blipFill>
        <p:spPr>
          <a:xfrm flipH="1">
            <a:off x="2" y="0"/>
            <a:ext cx="535576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/>
          <p:nvPr/>
        </p:nvSpPr>
        <p:spPr>
          <a:xfrm>
            <a:off x="0" y="0"/>
            <a:ext cx="5271796" cy="5143498"/>
          </a:xfrm>
          <a:prstGeom prst="rect">
            <a:avLst/>
          </a:prstGeom>
          <a:solidFill>
            <a:srgbClr val="783F04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8470375" y="268975"/>
            <a:ext cx="1073700" cy="4083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4622746" y="1772724"/>
            <a:ext cx="1298100" cy="16125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 descr="Description: 121833555_346608213425608_8424649625226853497_n"/>
          <p:cNvPicPr>
            <a:picLocks noChangeAspect="1" noChangeArrowheads="1"/>
          </p:cNvPicPr>
          <p:nvPr/>
        </p:nvPicPr>
        <p:blipFill>
          <a:blip r:embed="rId4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2250" y="149150"/>
            <a:ext cx="3321900" cy="33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ctrTitle"/>
          </p:nvPr>
        </p:nvSpPr>
        <p:spPr>
          <a:xfrm>
            <a:off x="353695" y="1159510"/>
            <a:ext cx="1524000" cy="1145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kê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6456680" y="4735195"/>
            <a:ext cx="2687320" cy="408305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ý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tưởng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532218"/>
            <a:ext cx="6071870" cy="3242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/>
          <p:nvPr/>
        </p:nvSpPr>
        <p:spPr>
          <a:xfrm>
            <a:off x="6517640" y="4735195"/>
            <a:ext cx="2626360" cy="408305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luận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ý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tưởng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" y="330835"/>
            <a:ext cx="3608705" cy="2409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80" y="1706759"/>
            <a:ext cx="3898090" cy="2597391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808990" y="3005455"/>
            <a:ext cx="3608705" cy="18846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88695" y="3093720"/>
            <a:ext cx="32581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Kết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luận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: </a:t>
            </a: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Quy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trình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phục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vụ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rất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quan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trọng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88695" y="3997960"/>
            <a:ext cx="32651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Giải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pháp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: 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Hỗ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trợ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trong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+mn-ea"/>
              </a:rPr>
              <a:t>quy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trình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phục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  <a:sym typeface="+mn-ea"/>
              </a:rPr>
              <a:t>vụ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+mn-ea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>
            <a:spLocks noGrp="1"/>
          </p:cNvSpPr>
          <p:nvPr>
            <p:ph type="ctrTitle"/>
          </p:nvPr>
        </p:nvSpPr>
        <p:spPr>
          <a:xfrm>
            <a:off x="619900" y="0"/>
            <a:ext cx="7904100" cy="765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Ý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tưởng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đích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2" name="Google Shape;262;p27"/>
          <p:cNvSpPr/>
          <p:nvPr/>
        </p:nvSpPr>
        <p:spPr>
          <a:xfrm>
            <a:off x="3854739" y="1808369"/>
            <a:ext cx="1792200" cy="1728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6448217" y="1340175"/>
            <a:ext cx="1792200" cy="1728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828348" y="1319815"/>
            <a:ext cx="1792200" cy="1728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7" name="Google Shape;267;p27"/>
          <p:cNvSpPr txBox="1">
            <a:spLocks noGrp="1"/>
          </p:cNvSpPr>
          <p:nvPr>
            <p:ph type="ctrTitle" idx="5"/>
          </p:nvPr>
        </p:nvSpPr>
        <p:spPr>
          <a:xfrm>
            <a:off x="7023800" y="3621758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 pitchFamily="18" charset="0"/>
                <a:cs typeface="Times New Roman" pitchFamily="18" charset="0"/>
              </a:rPr>
              <a:t>Quản lý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269" name="Google Shape;269;p27"/>
          <p:cNvSpPr txBox="1">
            <a:spLocks noGrp="1"/>
          </p:cNvSpPr>
          <p:nvPr>
            <p:ph type="ctrTitle" idx="3"/>
          </p:nvPr>
        </p:nvSpPr>
        <p:spPr>
          <a:xfrm>
            <a:off x="4117604" y="3669383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Order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271" name="Google Shape;271;p27"/>
          <p:cNvSpPr txBox="1">
            <a:spLocks noGrp="1"/>
          </p:cNvSpPr>
          <p:nvPr>
            <p:ph type="ctrTitle" idx="2"/>
          </p:nvPr>
        </p:nvSpPr>
        <p:spPr>
          <a:xfrm>
            <a:off x="810260" y="3622040"/>
            <a:ext cx="1993900" cy="319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 pitchFamily="18" charset="0"/>
                <a:cs typeface="Times New Roman" pitchFamily="18" charset="0"/>
              </a:rPr>
              <a:t>Quy trình phục vụ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2720"/>
            <a:ext cx="1813560" cy="1834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1442720"/>
            <a:ext cx="2028825" cy="1904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510" y="1478915"/>
            <a:ext cx="1934210" cy="1797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ctrTitle"/>
          </p:nvPr>
        </p:nvSpPr>
        <p:spPr>
          <a:xfrm>
            <a:off x="5205324" y="3300044"/>
            <a:ext cx="3938675" cy="935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PHẦN 3 : PHÂN TÍCH YÊU CẦU, HỆ THỐNG</a:t>
            </a:r>
            <a:endParaRPr lang="en-US" sz="27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71" name="Google Shape;171;p24"/>
          <p:cNvGrpSpPr/>
          <p:nvPr/>
        </p:nvGrpSpPr>
        <p:grpSpPr>
          <a:xfrm>
            <a:off x="3624642" y="2015497"/>
            <a:ext cx="594481" cy="668411"/>
            <a:chOff x="2523000" y="1954875"/>
            <a:chExt cx="262325" cy="295000"/>
          </a:xfrm>
        </p:grpSpPr>
        <p:sp>
          <p:nvSpPr>
            <p:cNvPr id="172" name="Google Shape;172;p2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24"/>
          <p:cNvSpPr txBox="1"/>
          <p:nvPr/>
        </p:nvSpPr>
        <p:spPr>
          <a:xfrm>
            <a:off x="3499638" y="2683896"/>
            <a:ext cx="844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YOUR LOGO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8470375" y="268975"/>
            <a:ext cx="1073700" cy="4083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117432" y="1367173"/>
            <a:ext cx="1298100" cy="161250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 descr="Description: 121833555_346608213425608_8424649625226853497_n"/>
          <p:cNvPicPr>
            <a:picLocks noChangeAspect="1" noChangeArrowheads="1"/>
          </p:cNvPicPr>
          <p:nvPr/>
        </p:nvPicPr>
        <p:blipFill>
          <a:blip r:embed="rId3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05325" y="162373"/>
            <a:ext cx="3454055" cy="345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46650" cy="5098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/>
          <p:nvPr/>
        </p:nvSpPr>
        <p:spPr>
          <a:xfrm>
            <a:off x="2254341" y="2392290"/>
            <a:ext cx="607200" cy="607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6281553" y="2383098"/>
            <a:ext cx="607200" cy="607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9" name="Google Shape;289;p28"/>
          <p:cNvSpPr/>
          <p:nvPr/>
        </p:nvSpPr>
        <p:spPr>
          <a:xfrm>
            <a:off x="4323010" y="2396082"/>
            <a:ext cx="607200" cy="6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0" name="Google Shape;290;p28"/>
          <p:cNvSpPr txBox="1">
            <a:spLocks noGrp="1"/>
          </p:cNvSpPr>
          <p:nvPr>
            <p:ph type="ctrTitle"/>
          </p:nvPr>
        </p:nvSpPr>
        <p:spPr>
          <a:xfrm>
            <a:off x="674560" y="279919"/>
            <a:ext cx="7904100" cy="9050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nhân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9" name="Google Shape;299;p28"/>
          <p:cNvSpPr txBox="1">
            <a:spLocks noGrp="1"/>
          </p:cNvSpPr>
          <p:nvPr>
            <p:ph type="ctrTitle" idx="7"/>
          </p:nvPr>
        </p:nvSpPr>
        <p:spPr>
          <a:xfrm>
            <a:off x="1750018" y="3696501"/>
            <a:ext cx="1614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Quản lý (Admin)</a:t>
            </a:r>
          </a:p>
        </p:txBody>
      </p:sp>
      <p:sp>
        <p:nvSpPr>
          <p:cNvPr id="301" name="Google Shape;301;p28"/>
          <p:cNvSpPr txBox="1">
            <a:spLocks noGrp="1"/>
          </p:cNvSpPr>
          <p:nvPr>
            <p:ph type="ctrTitle" idx="9"/>
          </p:nvPr>
        </p:nvSpPr>
        <p:spPr>
          <a:xfrm>
            <a:off x="3668653" y="3377096"/>
            <a:ext cx="1614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Nhân viên</a:t>
            </a:r>
          </a:p>
        </p:txBody>
      </p:sp>
      <p:sp>
        <p:nvSpPr>
          <p:cNvPr id="303" name="Google Shape;303;p28"/>
          <p:cNvSpPr txBox="1">
            <a:spLocks noGrp="1"/>
          </p:cNvSpPr>
          <p:nvPr>
            <p:ph type="ctrTitle" idx="14"/>
          </p:nvPr>
        </p:nvSpPr>
        <p:spPr>
          <a:xfrm>
            <a:off x="5755549" y="3377096"/>
            <a:ext cx="1614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Thu ngân</a:t>
            </a:r>
          </a:p>
        </p:txBody>
      </p:sp>
      <p:sp>
        <p:nvSpPr>
          <p:cNvPr id="305" name="Google Shape;305;p28"/>
          <p:cNvSpPr/>
          <p:nvPr/>
        </p:nvSpPr>
        <p:spPr>
          <a:xfrm>
            <a:off x="8793155" y="2819795"/>
            <a:ext cx="847500" cy="575700"/>
          </a:xfrm>
          <a:prstGeom prst="rect">
            <a:avLst/>
          </a:prstGeom>
          <a:solidFill>
            <a:srgbClr val="FF99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5703350" y="5447790"/>
            <a:ext cx="3440430" cy="290830"/>
          </a:xfrm>
          <a:prstGeom prst="rect">
            <a:avLst/>
          </a:prstGeom>
          <a:solidFill>
            <a:srgbClr val="8687D1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Phân tích nội dung - Danh sách tác nhân</a:t>
            </a:r>
          </a:p>
        </p:txBody>
      </p:sp>
      <p:grpSp>
        <p:nvGrpSpPr>
          <p:cNvPr id="311" name="Google Shape;311;p28"/>
          <p:cNvGrpSpPr/>
          <p:nvPr/>
        </p:nvGrpSpPr>
        <p:grpSpPr>
          <a:xfrm>
            <a:off x="6397819" y="2495192"/>
            <a:ext cx="374861" cy="351223"/>
            <a:chOff x="1161200" y="380875"/>
            <a:chExt cx="5287175" cy="4953775"/>
          </a:xfrm>
        </p:grpSpPr>
        <p:sp>
          <p:nvSpPr>
            <p:cNvPr id="312" name="Google Shape;312;p28"/>
            <p:cNvSpPr/>
            <p:nvPr/>
          </p:nvSpPr>
          <p:spPr>
            <a:xfrm>
              <a:off x="1190625" y="1683525"/>
              <a:ext cx="5228350" cy="3651125"/>
            </a:xfrm>
            <a:custGeom>
              <a:avLst/>
              <a:gdLst/>
              <a:ahLst/>
              <a:cxnLst/>
              <a:rect l="l" t="t" r="r" b="b"/>
              <a:pathLst>
                <a:path w="209134" h="146045" extrusionOk="0">
                  <a:moveTo>
                    <a:pt x="147101" y="8348"/>
                  </a:moveTo>
                  <a:cubicBezTo>
                    <a:pt x="148210" y="8348"/>
                    <a:pt x="149307" y="9047"/>
                    <a:pt x="149307" y="10490"/>
                  </a:cubicBezTo>
                  <a:lnTo>
                    <a:pt x="149307" y="22058"/>
                  </a:lnTo>
                  <a:cubicBezTo>
                    <a:pt x="149307" y="22842"/>
                    <a:pt x="149356" y="23651"/>
                    <a:pt x="149479" y="24435"/>
                  </a:cubicBezTo>
                  <a:lnTo>
                    <a:pt x="144651" y="24435"/>
                  </a:lnTo>
                  <a:cubicBezTo>
                    <a:pt x="144773" y="23651"/>
                    <a:pt x="144822" y="22842"/>
                    <a:pt x="144822" y="22058"/>
                  </a:cubicBezTo>
                  <a:lnTo>
                    <a:pt x="144822" y="10490"/>
                  </a:lnTo>
                  <a:cubicBezTo>
                    <a:pt x="144822" y="9078"/>
                    <a:pt x="145968" y="8348"/>
                    <a:pt x="147101" y="8348"/>
                  </a:cubicBezTo>
                  <a:close/>
                  <a:moveTo>
                    <a:pt x="181903" y="14310"/>
                  </a:moveTo>
                  <a:cubicBezTo>
                    <a:pt x="183012" y="14310"/>
                    <a:pt x="184110" y="15015"/>
                    <a:pt x="184110" y="16470"/>
                  </a:cubicBezTo>
                  <a:lnTo>
                    <a:pt x="184110" y="22058"/>
                  </a:lnTo>
                  <a:cubicBezTo>
                    <a:pt x="184110" y="22842"/>
                    <a:pt x="184159" y="23651"/>
                    <a:pt x="184281" y="24435"/>
                  </a:cubicBezTo>
                  <a:lnTo>
                    <a:pt x="179453" y="24435"/>
                  </a:lnTo>
                  <a:cubicBezTo>
                    <a:pt x="179576" y="23651"/>
                    <a:pt x="179625" y="22842"/>
                    <a:pt x="179625" y="22058"/>
                  </a:cubicBezTo>
                  <a:lnTo>
                    <a:pt x="179625" y="16470"/>
                  </a:lnTo>
                  <a:cubicBezTo>
                    <a:pt x="179625" y="15046"/>
                    <a:pt x="180770" y="14310"/>
                    <a:pt x="181903" y="14310"/>
                  </a:cubicBezTo>
                  <a:close/>
                  <a:moveTo>
                    <a:pt x="152763" y="32670"/>
                  </a:moveTo>
                  <a:cubicBezTo>
                    <a:pt x="152984" y="33406"/>
                    <a:pt x="153106" y="34141"/>
                    <a:pt x="153106" y="34925"/>
                  </a:cubicBezTo>
                  <a:lnTo>
                    <a:pt x="153106" y="38479"/>
                  </a:lnTo>
                  <a:lnTo>
                    <a:pt x="141023" y="38479"/>
                  </a:lnTo>
                  <a:lnTo>
                    <a:pt x="141023" y="34925"/>
                  </a:lnTo>
                  <a:cubicBezTo>
                    <a:pt x="141023" y="34141"/>
                    <a:pt x="141122" y="33406"/>
                    <a:pt x="141342" y="32670"/>
                  </a:cubicBezTo>
                  <a:close/>
                  <a:moveTo>
                    <a:pt x="187590" y="32670"/>
                  </a:moveTo>
                  <a:cubicBezTo>
                    <a:pt x="187786" y="33406"/>
                    <a:pt x="187909" y="34141"/>
                    <a:pt x="187909" y="34925"/>
                  </a:cubicBezTo>
                  <a:lnTo>
                    <a:pt x="187909" y="38479"/>
                  </a:lnTo>
                  <a:lnTo>
                    <a:pt x="175826" y="38479"/>
                  </a:lnTo>
                  <a:lnTo>
                    <a:pt x="175826" y="34925"/>
                  </a:lnTo>
                  <a:cubicBezTo>
                    <a:pt x="175826" y="34141"/>
                    <a:pt x="175924" y="33406"/>
                    <a:pt x="176145" y="32670"/>
                  </a:cubicBezTo>
                  <a:close/>
                  <a:moveTo>
                    <a:pt x="35170" y="45881"/>
                  </a:moveTo>
                  <a:lnTo>
                    <a:pt x="35170" y="52547"/>
                  </a:lnTo>
                  <a:lnTo>
                    <a:pt x="20881" y="52547"/>
                  </a:lnTo>
                  <a:lnTo>
                    <a:pt x="20881" y="45881"/>
                  </a:lnTo>
                  <a:close/>
                  <a:moveTo>
                    <a:pt x="89383" y="38234"/>
                  </a:moveTo>
                  <a:lnTo>
                    <a:pt x="89383" y="52547"/>
                  </a:lnTo>
                  <a:lnTo>
                    <a:pt x="55954" y="52547"/>
                  </a:lnTo>
                  <a:lnTo>
                    <a:pt x="55954" y="38234"/>
                  </a:lnTo>
                  <a:close/>
                  <a:moveTo>
                    <a:pt x="153106" y="46738"/>
                  </a:moveTo>
                  <a:lnTo>
                    <a:pt x="153106" y="52547"/>
                  </a:lnTo>
                  <a:lnTo>
                    <a:pt x="141023" y="52547"/>
                  </a:lnTo>
                  <a:lnTo>
                    <a:pt x="141023" y="46738"/>
                  </a:lnTo>
                  <a:close/>
                  <a:moveTo>
                    <a:pt x="187909" y="46738"/>
                  </a:moveTo>
                  <a:lnTo>
                    <a:pt x="187909" y="52547"/>
                  </a:lnTo>
                  <a:lnTo>
                    <a:pt x="175826" y="52547"/>
                  </a:lnTo>
                  <a:lnTo>
                    <a:pt x="175826" y="46738"/>
                  </a:lnTo>
                  <a:close/>
                  <a:moveTo>
                    <a:pt x="82080" y="94604"/>
                  </a:moveTo>
                  <a:cubicBezTo>
                    <a:pt x="84359" y="94604"/>
                    <a:pt x="86197" y="96467"/>
                    <a:pt x="86197" y="98722"/>
                  </a:cubicBezTo>
                  <a:cubicBezTo>
                    <a:pt x="86197" y="101001"/>
                    <a:pt x="84359" y="102864"/>
                    <a:pt x="82080" y="102864"/>
                  </a:cubicBezTo>
                  <a:lnTo>
                    <a:pt x="60071" y="102864"/>
                  </a:lnTo>
                  <a:cubicBezTo>
                    <a:pt x="57816" y="102864"/>
                    <a:pt x="55954" y="101001"/>
                    <a:pt x="55954" y="98722"/>
                  </a:cubicBezTo>
                  <a:cubicBezTo>
                    <a:pt x="55954" y="96467"/>
                    <a:pt x="57816" y="94604"/>
                    <a:pt x="60071" y="94604"/>
                  </a:cubicBezTo>
                  <a:close/>
                  <a:moveTo>
                    <a:pt x="148695" y="94604"/>
                  </a:moveTo>
                  <a:cubicBezTo>
                    <a:pt x="150974" y="94604"/>
                    <a:pt x="152837" y="96467"/>
                    <a:pt x="152837" y="98722"/>
                  </a:cubicBezTo>
                  <a:cubicBezTo>
                    <a:pt x="152837" y="101001"/>
                    <a:pt x="150974" y="102864"/>
                    <a:pt x="148695" y="102864"/>
                  </a:cubicBezTo>
                  <a:lnTo>
                    <a:pt x="126710" y="102864"/>
                  </a:lnTo>
                  <a:cubicBezTo>
                    <a:pt x="124431" y="102864"/>
                    <a:pt x="122593" y="101001"/>
                    <a:pt x="122593" y="98722"/>
                  </a:cubicBezTo>
                  <a:cubicBezTo>
                    <a:pt x="122593" y="96467"/>
                    <a:pt x="124431" y="94604"/>
                    <a:pt x="126710" y="94604"/>
                  </a:cubicBezTo>
                  <a:close/>
                  <a:moveTo>
                    <a:pt x="70806" y="116049"/>
                  </a:moveTo>
                  <a:lnTo>
                    <a:pt x="74286" y="122372"/>
                  </a:lnTo>
                  <a:lnTo>
                    <a:pt x="67326" y="122372"/>
                  </a:lnTo>
                  <a:lnTo>
                    <a:pt x="70806" y="116049"/>
                  </a:lnTo>
                  <a:close/>
                  <a:moveTo>
                    <a:pt x="137445" y="116049"/>
                  </a:moveTo>
                  <a:lnTo>
                    <a:pt x="140925" y="122372"/>
                  </a:lnTo>
                  <a:lnTo>
                    <a:pt x="133965" y="122372"/>
                  </a:lnTo>
                  <a:lnTo>
                    <a:pt x="137445" y="116049"/>
                  </a:lnTo>
                  <a:close/>
                  <a:moveTo>
                    <a:pt x="147053" y="0"/>
                  </a:moveTo>
                  <a:cubicBezTo>
                    <a:pt x="141269" y="0"/>
                    <a:pt x="136587" y="4706"/>
                    <a:pt x="136587" y="10490"/>
                  </a:cubicBezTo>
                  <a:cubicBezTo>
                    <a:pt x="136587" y="15367"/>
                    <a:pt x="137788" y="22083"/>
                    <a:pt x="135190" y="26470"/>
                  </a:cubicBezTo>
                  <a:cubicBezTo>
                    <a:pt x="133597" y="28994"/>
                    <a:pt x="132764" y="31911"/>
                    <a:pt x="132764" y="34901"/>
                  </a:cubicBezTo>
                  <a:lnTo>
                    <a:pt x="132764" y="52547"/>
                  </a:lnTo>
                  <a:lnTo>
                    <a:pt x="97643" y="52547"/>
                  </a:lnTo>
                  <a:lnTo>
                    <a:pt x="97643" y="34116"/>
                  </a:lnTo>
                  <a:cubicBezTo>
                    <a:pt x="97643" y="31837"/>
                    <a:pt x="95780" y="29999"/>
                    <a:pt x="93501" y="29999"/>
                  </a:cubicBezTo>
                  <a:lnTo>
                    <a:pt x="51836" y="29999"/>
                  </a:lnTo>
                  <a:cubicBezTo>
                    <a:pt x="49557" y="29999"/>
                    <a:pt x="47719" y="31837"/>
                    <a:pt x="47719" y="34116"/>
                  </a:cubicBezTo>
                  <a:lnTo>
                    <a:pt x="47719" y="52547"/>
                  </a:lnTo>
                  <a:lnTo>
                    <a:pt x="43430" y="52547"/>
                  </a:lnTo>
                  <a:lnTo>
                    <a:pt x="43430" y="41739"/>
                  </a:lnTo>
                  <a:cubicBezTo>
                    <a:pt x="43430" y="39459"/>
                    <a:pt x="41567" y="37621"/>
                    <a:pt x="39288" y="37621"/>
                  </a:cubicBezTo>
                  <a:lnTo>
                    <a:pt x="16739" y="37621"/>
                  </a:lnTo>
                  <a:cubicBezTo>
                    <a:pt x="14460" y="37621"/>
                    <a:pt x="12622" y="39459"/>
                    <a:pt x="12622" y="41739"/>
                  </a:cubicBezTo>
                  <a:lnTo>
                    <a:pt x="12622" y="52547"/>
                  </a:lnTo>
                  <a:lnTo>
                    <a:pt x="4117" y="52547"/>
                  </a:lnTo>
                  <a:cubicBezTo>
                    <a:pt x="1838" y="52547"/>
                    <a:pt x="0" y="54385"/>
                    <a:pt x="0" y="56664"/>
                  </a:cubicBezTo>
                  <a:lnTo>
                    <a:pt x="0" y="75855"/>
                  </a:lnTo>
                  <a:cubicBezTo>
                    <a:pt x="0" y="78134"/>
                    <a:pt x="1838" y="79997"/>
                    <a:pt x="4117" y="79997"/>
                  </a:cubicBezTo>
                  <a:lnTo>
                    <a:pt x="12622" y="79997"/>
                  </a:lnTo>
                  <a:lnTo>
                    <a:pt x="12622" y="142004"/>
                  </a:lnTo>
                  <a:cubicBezTo>
                    <a:pt x="12622" y="144651"/>
                    <a:pt x="14687" y="145974"/>
                    <a:pt x="16752" y="145974"/>
                  </a:cubicBezTo>
                  <a:cubicBezTo>
                    <a:pt x="18817" y="145974"/>
                    <a:pt x="20881" y="144651"/>
                    <a:pt x="20881" y="142004"/>
                  </a:cubicBezTo>
                  <a:lnTo>
                    <a:pt x="20881" y="130632"/>
                  </a:lnTo>
                  <a:lnTo>
                    <a:pt x="53380" y="130632"/>
                  </a:lnTo>
                  <a:lnTo>
                    <a:pt x="48209" y="140019"/>
                  </a:lnTo>
                  <a:cubicBezTo>
                    <a:pt x="46476" y="143164"/>
                    <a:pt x="49338" y="146044"/>
                    <a:pt x="52120" y="146044"/>
                  </a:cubicBezTo>
                  <a:cubicBezTo>
                    <a:pt x="53392" y="146044"/>
                    <a:pt x="54647" y="145442"/>
                    <a:pt x="55439" y="143989"/>
                  </a:cubicBezTo>
                  <a:lnTo>
                    <a:pt x="62791" y="130632"/>
                  </a:lnTo>
                  <a:lnTo>
                    <a:pt x="78820" y="130632"/>
                  </a:lnTo>
                  <a:lnTo>
                    <a:pt x="86173" y="143989"/>
                  </a:lnTo>
                  <a:cubicBezTo>
                    <a:pt x="86960" y="145432"/>
                    <a:pt x="88221" y="146032"/>
                    <a:pt x="89500" y="146032"/>
                  </a:cubicBezTo>
                  <a:cubicBezTo>
                    <a:pt x="92282" y="146032"/>
                    <a:pt x="95149" y="143192"/>
                    <a:pt x="93403" y="140019"/>
                  </a:cubicBezTo>
                  <a:lnTo>
                    <a:pt x="88232" y="130632"/>
                  </a:lnTo>
                  <a:lnTo>
                    <a:pt x="119995" y="130632"/>
                  </a:lnTo>
                  <a:lnTo>
                    <a:pt x="114848" y="140019"/>
                  </a:lnTo>
                  <a:cubicBezTo>
                    <a:pt x="113116" y="143164"/>
                    <a:pt x="115966" y="146044"/>
                    <a:pt x="118749" y="146044"/>
                  </a:cubicBezTo>
                  <a:cubicBezTo>
                    <a:pt x="120021" y="146044"/>
                    <a:pt x="121279" y="145442"/>
                    <a:pt x="122078" y="143989"/>
                  </a:cubicBezTo>
                  <a:lnTo>
                    <a:pt x="129406" y="130632"/>
                  </a:lnTo>
                  <a:lnTo>
                    <a:pt x="145460" y="130632"/>
                  </a:lnTo>
                  <a:lnTo>
                    <a:pt x="152788" y="143989"/>
                  </a:lnTo>
                  <a:cubicBezTo>
                    <a:pt x="153583" y="145432"/>
                    <a:pt x="154849" y="146032"/>
                    <a:pt x="156131" y="146032"/>
                  </a:cubicBezTo>
                  <a:cubicBezTo>
                    <a:pt x="158919" y="146032"/>
                    <a:pt x="161781" y="143192"/>
                    <a:pt x="160018" y="140019"/>
                  </a:cubicBezTo>
                  <a:lnTo>
                    <a:pt x="154871" y="130632"/>
                  </a:lnTo>
                  <a:lnTo>
                    <a:pt x="187909" y="130632"/>
                  </a:lnTo>
                  <a:lnTo>
                    <a:pt x="187909" y="142004"/>
                  </a:lnTo>
                  <a:cubicBezTo>
                    <a:pt x="187909" y="144651"/>
                    <a:pt x="189974" y="145974"/>
                    <a:pt x="192038" y="145974"/>
                  </a:cubicBezTo>
                  <a:cubicBezTo>
                    <a:pt x="194103" y="145974"/>
                    <a:pt x="196168" y="144651"/>
                    <a:pt x="196168" y="142004"/>
                  </a:cubicBezTo>
                  <a:lnTo>
                    <a:pt x="196168" y="117471"/>
                  </a:lnTo>
                  <a:cubicBezTo>
                    <a:pt x="196168" y="114821"/>
                    <a:pt x="194099" y="113491"/>
                    <a:pt x="192031" y="113491"/>
                  </a:cubicBezTo>
                  <a:cubicBezTo>
                    <a:pt x="189969" y="113491"/>
                    <a:pt x="187909" y="114815"/>
                    <a:pt x="187909" y="117471"/>
                  </a:cubicBezTo>
                  <a:lnTo>
                    <a:pt x="187909" y="122372"/>
                  </a:lnTo>
                  <a:lnTo>
                    <a:pt x="150337" y="122372"/>
                  </a:lnTo>
                  <a:lnTo>
                    <a:pt x="144136" y="111098"/>
                  </a:lnTo>
                  <a:lnTo>
                    <a:pt x="148695" y="111098"/>
                  </a:lnTo>
                  <a:cubicBezTo>
                    <a:pt x="155533" y="111098"/>
                    <a:pt x="161072" y="105559"/>
                    <a:pt x="161072" y="98722"/>
                  </a:cubicBezTo>
                  <a:cubicBezTo>
                    <a:pt x="161072" y="91908"/>
                    <a:pt x="155533" y="86345"/>
                    <a:pt x="148695" y="86345"/>
                  </a:cubicBezTo>
                  <a:lnTo>
                    <a:pt x="126710" y="86345"/>
                  </a:lnTo>
                  <a:cubicBezTo>
                    <a:pt x="119897" y="86345"/>
                    <a:pt x="114333" y="91908"/>
                    <a:pt x="114333" y="98722"/>
                  </a:cubicBezTo>
                  <a:cubicBezTo>
                    <a:pt x="114333" y="105559"/>
                    <a:pt x="119897" y="111098"/>
                    <a:pt x="126710" y="111098"/>
                  </a:cubicBezTo>
                  <a:lnTo>
                    <a:pt x="130730" y="111098"/>
                  </a:lnTo>
                  <a:lnTo>
                    <a:pt x="124529" y="122372"/>
                  </a:lnTo>
                  <a:lnTo>
                    <a:pt x="83697" y="122372"/>
                  </a:lnTo>
                  <a:lnTo>
                    <a:pt x="77521" y="111098"/>
                  </a:lnTo>
                  <a:lnTo>
                    <a:pt x="82080" y="111098"/>
                  </a:lnTo>
                  <a:cubicBezTo>
                    <a:pt x="88893" y="111098"/>
                    <a:pt x="94457" y="105559"/>
                    <a:pt x="94457" y="98722"/>
                  </a:cubicBezTo>
                  <a:cubicBezTo>
                    <a:pt x="94457" y="91908"/>
                    <a:pt x="88893" y="86345"/>
                    <a:pt x="82080" y="86345"/>
                  </a:cubicBezTo>
                  <a:lnTo>
                    <a:pt x="60071" y="86345"/>
                  </a:lnTo>
                  <a:cubicBezTo>
                    <a:pt x="53258" y="86345"/>
                    <a:pt x="47694" y="91908"/>
                    <a:pt x="47694" y="98722"/>
                  </a:cubicBezTo>
                  <a:cubicBezTo>
                    <a:pt x="47694" y="105559"/>
                    <a:pt x="53258" y="111098"/>
                    <a:pt x="60071" y="111098"/>
                  </a:cubicBezTo>
                  <a:lnTo>
                    <a:pt x="64090" y="111098"/>
                  </a:lnTo>
                  <a:lnTo>
                    <a:pt x="57914" y="122372"/>
                  </a:lnTo>
                  <a:lnTo>
                    <a:pt x="20881" y="122372"/>
                  </a:lnTo>
                  <a:lnTo>
                    <a:pt x="20881" y="79997"/>
                  </a:lnTo>
                  <a:lnTo>
                    <a:pt x="31592" y="79997"/>
                  </a:lnTo>
                  <a:cubicBezTo>
                    <a:pt x="36886" y="79997"/>
                    <a:pt x="36886" y="71737"/>
                    <a:pt x="31592" y="71737"/>
                  </a:cubicBezTo>
                  <a:lnTo>
                    <a:pt x="8259" y="71737"/>
                  </a:lnTo>
                  <a:lnTo>
                    <a:pt x="8259" y="60782"/>
                  </a:lnTo>
                  <a:lnTo>
                    <a:pt x="200898" y="60782"/>
                  </a:lnTo>
                  <a:lnTo>
                    <a:pt x="200898" y="71737"/>
                  </a:lnTo>
                  <a:lnTo>
                    <a:pt x="65291" y="71737"/>
                  </a:lnTo>
                  <a:cubicBezTo>
                    <a:pt x="59997" y="71737"/>
                    <a:pt x="59997" y="79997"/>
                    <a:pt x="65291" y="79997"/>
                  </a:cubicBezTo>
                  <a:lnTo>
                    <a:pt x="187909" y="79997"/>
                  </a:lnTo>
                  <a:lnTo>
                    <a:pt x="187909" y="85070"/>
                  </a:lnTo>
                  <a:cubicBezTo>
                    <a:pt x="187909" y="87720"/>
                    <a:pt x="189978" y="89050"/>
                    <a:pt x="192046" y="89050"/>
                  </a:cubicBezTo>
                  <a:cubicBezTo>
                    <a:pt x="194108" y="89050"/>
                    <a:pt x="196168" y="87726"/>
                    <a:pt x="196168" y="85070"/>
                  </a:cubicBezTo>
                  <a:lnTo>
                    <a:pt x="196168" y="79997"/>
                  </a:lnTo>
                  <a:lnTo>
                    <a:pt x="205016" y="79997"/>
                  </a:lnTo>
                  <a:cubicBezTo>
                    <a:pt x="207295" y="79997"/>
                    <a:pt x="209133" y="78134"/>
                    <a:pt x="209133" y="75855"/>
                  </a:cubicBezTo>
                  <a:lnTo>
                    <a:pt x="209133" y="56664"/>
                  </a:lnTo>
                  <a:cubicBezTo>
                    <a:pt x="209133" y="54385"/>
                    <a:pt x="207295" y="52547"/>
                    <a:pt x="205016" y="52547"/>
                  </a:cubicBezTo>
                  <a:lnTo>
                    <a:pt x="196168" y="52547"/>
                  </a:lnTo>
                  <a:lnTo>
                    <a:pt x="196168" y="34925"/>
                  </a:lnTo>
                  <a:cubicBezTo>
                    <a:pt x="196168" y="31911"/>
                    <a:pt x="195310" y="29019"/>
                    <a:pt x="193742" y="26470"/>
                  </a:cubicBezTo>
                  <a:cubicBezTo>
                    <a:pt x="191928" y="23382"/>
                    <a:pt x="192345" y="19877"/>
                    <a:pt x="192345" y="16470"/>
                  </a:cubicBezTo>
                  <a:cubicBezTo>
                    <a:pt x="192345" y="10686"/>
                    <a:pt x="187639" y="5980"/>
                    <a:pt x="181855" y="5980"/>
                  </a:cubicBezTo>
                  <a:cubicBezTo>
                    <a:pt x="176071" y="5980"/>
                    <a:pt x="171390" y="10686"/>
                    <a:pt x="171390" y="16470"/>
                  </a:cubicBezTo>
                  <a:cubicBezTo>
                    <a:pt x="171390" y="19877"/>
                    <a:pt x="171831" y="23382"/>
                    <a:pt x="169993" y="26445"/>
                  </a:cubicBezTo>
                  <a:cubicBezTo>
                    <a:pt x="168400" y="28994"/>
                    <a:pt x="167566" y="31911"/>
                    <a:pt x="167566" y="34925"/>
                  </a:cubicBezTo>
                  <a:lnTo>
                    <a:pt x="167566" y="52547"/>
                  </a:lnTo>
                  <a:lnTo>
                    <a:pt x="161366" y="52547"/>
                  </a:lnTo>
                  <a:lnTo>
                    <a:pt x="161366" y="34925"/>
                  </a:lnTo>
                  <a:cubicBezTo>
                    <a:pt x="161366" y="31911"/>
                    <a:pt x="160508" y="28994"/>
                    <a:pt x="158939" y="26470"/>
                  </a:cubicBezTo>
                  <a:cubicBezTo>
                    <a:pt x="156341" y="22058"/>
                    <a:pt x="157542" y="15392"/>
                    <a:pt x="157542" y="10490"/>
                  </a:cubicBezTo>
                  <a:cubicBezTo>
                    <a:pt x="157542" y="4706"/>
                    <a:pt x="152837" y="0"/>
                    <a:pt x="147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1200" y="380875"/>
              <a:ext cx="5287175" cy="1083325"/>
            </a:xfrm>
            <a:custGeom>
              <a:avLst/>
              <a:gdLst/>
              <a:ahLst/>
              <a:cxnLst/>
              <a:rect l="l" t="t" r="r" b="b"/>
              <a:pathLst>
                <a:path w="211487" h="43333" extrusionOk="0">
                  <a:moveTo>
                    <a:pt x="32769" y="22867"/>
                  </a:moveTo>
                  <a:cubicBezTo>
                    <a:pt x="36494" y="22867"/>
                    <a:pt x="39509" y="25906"/>
                    <a:pt x="39509" y="29632"/>
                  </a:cubicBezTo>
                  <a:lnTo>
                    <a:pt x="39509" y="35097"/>
                  </a:lnTo>
                  <a:lnTo>
                    <a:pt x="26004" y="35097"/>
                  </a:lnTo>
                  <a:lnTo>
                    <a:pt x="26004" y="29632"/>
                  </a:lnTo>
                  <a:cubicBezTo>
                    <a:pt x="26004" y="25906"/>
                    <a:pt x="29019" y="22867"/>
                    <a:pt x="32769" y="22867"/>
                  </a:cubicBezTo>
                  <a:close/>
                  <a:moveTo>
                    <a:pt x="69164" y="22867"/>
                  </a:moveTo>
                  <a:cubicBezTo>
                    <a:pt x="72890" y="22867"/>
                    <a:pt x="75929" y="25906"/>
                    <a:pt x="75929" y="29632"/>
                  </a:cubicBezTo>
                  <a:lnTo>
                    <a:pt x="75929" y="35097"/>
                  </a:lnTo>
                  <a:lnTo>
                    <a:pt x="62400" y="35097"/>
                  </a:lnTo>
                  <a:lnTo>
                    <a:pt x="62400" y="29632"/>
                  </a:lnTo>
                  <a:cubicBezTo>
                    <a:pt x="62400" y="25906"/>
                    <a:pt x="65439" y="22867"/>
                    <a:pt x="69164" y="22867"/>
                  </a:cubicBezTo>
                  <a:close/>
                  <a:moveTo>
                    <a:pt x="105560" y="22867"/>
                  </a:moveTo>
                  <a:cubicBezTo>
                    <a:pt x="109310" y="22867"/>
                    <a:pt x="112324" y="25906"/>
                    <a:pt x="112324" y="29632"/>
                  </a:cubicBezTo>
                  <a:lnTo>
                    <a:pt x="112324" y="35097"/>
                  </a:lnTo>
                  <a:lnTo>
                    <a:pt x="98820" y="35097"/>
                  </a:lnTo>
                  <a:lnTo>
                    <a:pt x="98820" y="29632"/>
                  </a:lnTo>
                  <a:cubicBezTo>
                    <a:pt x="98820" y="25906"/>
                    <a:pt x="101835" y="22867"/>
                    <a:pt x="105560" y="22867"/>
                  </a:cubicBezTo>
                  <a:close/>
                  <a:moveTo>
                    <a:pt x="141980" y="22867"/>
                  </a:moveTo>
                  <a:cubicBezTo>
                    <a:pt x="145705" y="22867"/>
                    <a:pt x="148744" y="25906"/>
                    <a:pt x="148744" y="29632"/>
                  </a:cubicBezTo>
                  <a:lnTo>
                    <a:pt x="148744" y="35097"/>
                  </a:lnTo>
                  <a:lnTo>
                    <a:pt x="135215" y="35097"/>
                  </a:lnTo>
                  <a:lnTo>
                    <a:pt x="135215" y="29632"/>
                  </a:lnTo>
                  <a:cubicBezTo>
                    <a:pt x="135215" y="25906"/>
                    <a:pt x="138255" y="22867"/>
                    <a:pt x="141980" y="22867"/>
                  </a:cubicBezTo>
                  <a:close/>
                  <a:moveTo>
                    <a:pt x="178375" y="22867"/>
                  </a:moveTo>
                  <a:cubicBezTo>
                    <a:pt x="182101" y="22867"/>
                    <a:pt x="185140" y="25906"/>
                    <a:pt x="185140" y="29632"/>
                  </a:cubicBezTo>
                  <a:lnTo>
                    <a:pt x="185140" y="35097"/>
                  </a:lnTo>
                  <a:lnTo>
                    <a:pt x="171611" y="35097"/>
                  </a:lnTo>
                  <a:lnTo>
                    <a:pt x="171611" y="29632"/>
                  </a:lnTo>
                  <a:cubicBezTo>
                    <a:pt x="171611" y="25906"/>
                    <a:pt x="174650" y="22867"/>
                    <a:pt x="178375" y="22867"/>
                  </a:cubicBezTo>
                  <a:close/>
                  <a:moveTo>
                    <a:pt x="5294" y="1"/>
                  </a:moveTo>
                  <a:cubicBezTo>
                    <a:pt x="1" y="1"/>
                    <a:pt x="1" y="8260"/>
                    <a:pt x="5294" y="8260"/>
                  </a:cubicBezTo>
                  <a:lnTo>
                    <a:pt x="28627" y="8260"/>
                  </a:lnTo>
                  <a:lnTo>
                    <a:pt x="28627" y="15196"/>
                  </a:lnTo>
                  <a:cubicBezTo>
                    <a:pt x="22353" y="16985"/>
                    <a:pt x="17745" y="22769"/>
                    <a:pt x="17745" y="29632"/>
                  </a:cubicBezTo>
                  <a:lnTo>
                    <a:pt x="17745" y="39215"/>
                  </a:lnTo>
                  <a:cubicBezTo>
                    <a:pt x="17745" y="41494"/>
                    <a:pt x="19583" y="43332"/>
                    <a:pt x="21862" y="43332"/>
                  </a:cubicBezTo>
                  <a:lnTo>
                    <a:pt x="43651" y="43332"/>
                  </a:lnTo>
                  <a:cubicBezTo>
                    <a:pt x="45930" y="43332"/>
                    <a:pt x="47768" y="41494"/>
                    <a:pt x="47768" y="39215"/>
                  </a:cubicBezTo>
                  <a:lnTo>
                    <a:pt x="47768" y="29632"/>
                  </a:lnTo>
                  <a:cubicBezTo>
                    <a:pt x="47768" y="22769"/>
                    <a:pt x="43161" y="16985"/>
                    <a:pt x="36886" y="15196"/>
                  </a:cubicBezTo>
                  <a:lnTo>
                    <a:pt x="36886" y="8260"/>
                  </a:lnTo>
                  <a:lnTo>
                    <a:pt x="65047" y="8260"/>
                  </a:lnTo>
                  <a:lnTo>
                    <a:pt x="65047" y="15196"/>
                  </a:lnTo>
                  <a:cubicBezTo>
                    <a:pt x="58748" y="16985"/>
                    <a:pt x="54140" y="22769"/>
                    <a:pt x="54140" y="29632"/>
                  </a:cubicBezTo>
                  <a:lnTo>
                    <a:pt x="54140" y="39215"/>
                  </a:lnTo>
                  <a:cubicBezTo>
                    <a:pt x="54140" y="41494"/>
                    <a:pt x="56003" y="43332"/>
                    <a:pt x="58282" y="43332"/>
                  </a:cubicBezTo>
                  <a:lnTo>
                    <a:pt x="80046" y="43332"/>
                  </a:lnTo>
                  <a:cubicBezTo>
                    <a:pt x="82326" y="43332"/>
                    <a:pt x="84188" y="41494"/>
                    <a:pt x="84188" y="39215"/>
                  </a:cubicBezTo>
                  <a:lnTo>
                    <a:pt x="84188" y="29632"/>
                  </a:lnTo>
                  <a:cubicBezTo>
                    <a:pt x="84188" y="22769"/>
                    <a:pt x="79581" y="16985"/>
                    <a:pt x="73282" y="15196"/>
                  </a:cubicBezTo>
                  <a:lnTo>
                    <a:pt x="73282" y="8260"/>
                  </a:lnTo>
                  <a:lnTo>
                    <a:pt x="101442" y="8260"/>
                  </a:lnTo>
                  <a:lnTo>
                    <a:pt x="101442" y="15196"/>
                  </a:lnTo>
                  <a:cubicBezTo>
                    <a:pt x="95168" y="16985"/>
                    <a:pt x="90560" y="22769"/>
                    <a:pt x="90560" y="29632"/>
                  </a:cubicBezTo>
                  <a:lnTo>
                    <a:pt x="90560" y="39215"/>
                  </a:lnTo>
                  <a:cubicBezTo>
                    <a:pt x="90560" y="41494"/>
                    <a:pt x="92399" y="43332"/>
                    <a:pt x="94678" y="43332"/>
                  </a:cubicBezTo>
                  <a:lnTo>
                    <a:pt x="116466" y="43332"/>
                  </a:lnTo>
                  <a:cubicBezTo>
                    <a:pt x="118746" y="43332"/>
                    <a:pt x="120584" y="41494"/>
                    <a:pt x="120584" y="39215"/>
                  </a:cubicBezTo>
                  <a:lnTo>
                    <a:pt x="120584" y="29632"/>
                  </a:lnTo>
                  <a:cubicBezTo>
                    <a:pt x="120584" y="22769"/>
                    <a:pt x="115976" y="16985"/>
                    <a:pt x="109702" y="15196"/>
                  </a:cubicBezTo>
                  <a:lnTo>
                    <a:pt x="109702" y="8260"/>
                  </a:lnTo>
                  <a:lnTo>
                    <a:pt x="137862" y="8260"/>
                  </a:lnTo>
                  <a:lnTo>
                    <a:pt x="137862" y="15196"/>
                  </a:lnTo>
                  <a:cubicBezTo>
                    <a:pt x="131564" y="16985"/>
                    <a:pt x="126956" y="22769"/>
                    <a:pt x="126956" y="29632"/>
                  </a:cubicBezTo>
                  <a:lnTo>
                    <a:pt x="126956" y="39215"/>
                  </a:lnTo>
                  <a:cubicBezTo>
                    <a:pt x="126956" y="41494"/>
                    <a:pt x="128819" y="43332"/>
                    <a:pt x="131098" y="43332"/>
                  </a:cubicBezTo>
                  <a:lnTo>
                    <a:pt x="152862" y="43332"/>
                  </a:lnTo>
                  <a:cubicBezTo>
                    <a:pt x="155141" y="43332"/>
                    <a:pt x="156979" y="41494"/>
                    <a:pt x="156979" y="39215"/>
                  </a:cubicBezTo>
                  <a:lnTo>
                    <a:pt x="156979" y="29632"/>
                  </a:lnTo>
                  <a:cubicBezTo>
                    <a:pt x="156979" y="22769"/>
                    <a:pt x="152372" y="16985"/>
                    <a:pt x="146097" y="15196"/>
                  </a:cubicBezTo>
                  <a:lnTo>
                    <a:pt x="146097" y="8260"/>
                  </a:lnTo>
                  <a:lnTo>
                    <a:pt x="174258" y="8260"/>
                  </a:lnTo>
                  <a:lnTo>
                    <a:pt x="174258" y="15196"/>
                  </a:lnTo>
                  <a:cubicBezTo>
                    <a:pt x="167984" y="16985"/>
                    <a:pt x="163376" y="22769"/>
                    <a:pt x="163376" y="29632"/>
                  </a:cubicBezTo>
                  <a:lnTo>
                    <a:pt x="163376" y="39215"/>
                  </a:lnTo>
                  <a:cubicBezTo>
                    <a:pt x="163376" y="41494"/>
                    <a:pt x="165214" y="43332"/>
                    <a:pt x="167494" y="43332"/>
                  </a:cubicBezTo>
                  <a:lnTo>
                    <a:pt x="189282" y="43332"/>
                  </a:lnTo>
                  <a:cubicBezTo>
                    <a:pt x="191561" y="43332"/>
                    <a:pt x="193399" y="41494"/>
                    <a:pt x="193399" y="39215"/>
                  </a:cubicBezTo>
                  <a:lnTo>
                    <a:pt x="193399" y="29632"/>
                  </a:lnTo>
                  <a:cubicBezTo>
                    <a:pt x="193399" y="22769"/>
                    <a:pt x="188792" y="16985"/>
                    <a:pt x="182517" y="15196"/>
                  </a:cubicBezTo>
                  <a:lnTo>
                    <a:pt x="182517" y="8260"/>
                  </a:lnTo>
                  <a:lnTo>
                    <a:pt x="206193" y="8260"/>
                  </a:lnTo>
                  <a:cubicBezTo>
                    <a:pt x="211487" y="8260"/>
                    <a:pt x="211487" y="1"/>
                    <a:pt x="206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5880375" y="4109875"/>
              <a:ext cx="225500" cy="206300"/>
            </a:xfrm>
            <a:custGeom>
              <a:avLst/>
              <a:gdLst/>
              <a:ahLst/>
              <a:cxnLst/>
              <a:rect l="l" t="t" r="r" b="b"/>
              <a:pathLst>
                <a:path w="9020" h="8252" extrusionOk="0">
                  <a:moveTo>
                    <a:pt x="4412" y="1"/>
                  </a:moveTo>
                  <a:cubicBezTo>
                    <a:pt x="2672" y="25"/>
                    <a:pt x="1103" y="1177"/>
                    <a:pt x="539" y="2795"/>
                  </a:cubicBezTo>
                  <a:cubicBezTo>
                    <a:pt x="0" y="4413"/>
                    <a:pt x="515" y="6251"/>
                    <a:pt x="1838" y="7329"/>
                  </a:cubicBezTo>
                  <a:cubicBezTo>
                    <a:pt x="2586" y="7941"/>
                    <a:pt x="3523" y="8251"/>
                    <a:pt x="4459" y="8251"/>
                  </a:cubicBezTo>
                  <a:cubicBezTo>
                    <a:pt x="5211" y="8251"/>
                    <a:pt x="5963" y="8051"/>
                    <a:pt x="6618" y="7648"/>
                  </a:cubicBezTo>
                  <a:cubicBezTo>
                    <a:pt x="8309" y="6594"/>
                    <a:pt x="9019" y="4388"/>
                    <a:pt x="8260" y="2550"/>
                  </a:cubicBezTo>
                  <a:cubicBezTo>
                    <a:pt x="7622" y="1006"/>
                    <a:pt x="6054" y="1"/>
                    <a:pt x="4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2280650" y="3477450"/>
              <a:ext cx="233450" cy="205325"/>
            </a:xfrm>
            <a:custGeom>
              <a:avLst/>
              <a:gdLst/>
              <a:ahLst/>
              <a:cxnLst/>
              <a:rect l="l" t="t" r="r" b="b"/>
              <a:pathLst>
                <a:path w="9338" h="8213" extrusionOk="0">
                  <a:moveTo>
                    <a:pt x="4666" y="1"/>
                  </a:moveTo>
                  <a:cubicBezTo>
                    <a:pt x="3872" y="1"/>
                    <a:pt x="3072" y="225"/>
                    <a:pt x="2377" y="691"/>
                  </a:cubicBezTo>
                  <a:cubicBezTo>
                    <a:pt x="515" y="1917"/>
                    <a:pt x="0" y="4539"/>
                    <a:pt x="1226" y="6402"/>
                  </a:cubicBezTo>
                  <a:cubicBezTo>
                    <a:pt x="2013" y="7574"/>
                    <a:pt x="3344" y="8213"/>
                    <a:pt x="4687" y="8213"/>
                  </a:cubicBezTo>
                  <a:cubicBezTo>
                    <a:pt x="5477" y="8213"/>
                    <a:pt x="6271" y="7992"/>
                    <a:pt x="6961" y="7529"/>
                  </a:cubicBezTo>
                  <a:cubicBezTo>
                    <a:pt x="8823" y="6304"/>
                    <a:pt x="9338" y="3681"/>
                    <a:pt x="8088" y="1819"/>
                  </a:cubicBezTo>
                  <a:cubicBezTo>
                    <a:pt x="7319" y="635"/>
                    <a:pt x="6002" y="1"/>
                    <a:pt x="46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23" name="Google Shape;323;p28"/>
          <p:cNvGrpSpPr/>
          <p:nvPr/>
        </p:nvGrpSpPr>
        <p:grpSpPr>
          <a:xfrm>
            <a:off x="4470369" y="2514337"/>
            <a:ext cx="323471" cy="370690"/>
            <a:chOff x="1527600" y="238125"/>
            <a:chExt cx="4562350" cy="5228350"/>
          </a:xfrm>
        </p:grpSpPr>
        <p:sp>
          <p:nvSpPr>
            <p:cNvPr id="324" name="Google Shape;324;p28"/>
            <p:cNvSpPr/>
            <p:nvPr/>
          </p:nvSpPr>
          <p:spPr>
            <a:xfrm>
              <a:off x="1566200" y="2597075"/>
              <a:ext cx="4498000" cy="2869400"/>
            </a:xfrm>
            <a:custGeom>
              <a:avLst/>
              <a:gdLst/>
              <a:ahLst/>
              <a:cxnLst/>
              <a:rect l="l" t="t" r="r" b="b"/>
              <a:pathLst>
                <a:path w="179920" h="114776" extrusionOk="0">
                  <a:moveTo>
                    <a:pt x="89948" y="8162"/>
                  </a:moveTo>
                  <a:cubicBezTo>
                    <a:pt x="91762" y="8162"/>
                    <a:pt x="93232" y="9633"/>
                    <a:pt x="93232" y="11446"/>
                  </a:cubicBezTo>
                  <a:lnTo>
                    <a:pt x="93232" y="13824"/>
                  </a:lnTo>
                  <a:cubicBezTo>
                    <a:pt x="92154" y="13775"/>
                    <a:pt x="91051" y="13750"/>
                    <a:pt x="89948" y="13750"/>
                  </a:cubicBezTo>
                  <a:cubicBezTo>
                    <a:pt x="88845" y="13750"/>
                    <a:pt x="87767" y="13775"/>
                    <a:pt x="86664" y="13824"/>
                  </a:cubicBezTo>
                  <a:lnTo>
                    <a:pt x="86664" y="11446"/>
                  </a:lnTo>
                  <a:cubicBezTo>
                    <a:pt x="86664" y="9633"/>
                    <a:pt x="88134" y="8162"/>
                    <a:pt x="89948" y="8162"/>
                  </a:cubicBezTo>
                  <a:close/>
                  <a:moveTo>
                    <a:pt x="89948" y="21912"/>
                  </a:moveTo>
                  <a:cubicBezTo>
                    <a:pt x="128598" y="21912"/>
                    <a:pt x="160288" y="52278"/>
                    <a:pt x="162421" y="90389"/>
                  </a:cubicBezTo>
                  <a:lnTo>
                    <a:pt x="17500" y="90389"/>
                  </a:lnTo>
                  <a:cubicBezTo>
                    <a:pt x="19632" y="52278"/>
                    <a:pt x="51322" y="21912"/>
                    <a:pt x="89948" y="21912"/>
                  </a:cubicBezTo>
                  <a:close/>
                  <a:moveTo>
                    <a:pt x="171023" y="98575"/>
                  </a:moveTo>
                  <a:cubicBezTo>
                    <a:pt x="169356" y="103256"/>
                    <a:pt x="164871" y="106614"/>
                    <a:pt x="159602" y="106614"/>
                  </a:cubicBezTo>
                  <a:lnTo>
                    <a:pt x="20294" y="106614"/>
                  </a:lnTo>
                  <a:cubicBezTo>
                    <a:pt x="15049" y="106614"/>
                    <a:pt x="10564" y="103256"/>
                    <a:pt x="8873" y="98575"/>
                  </a:cubicBezTo>
                  <a:close/>
                  <a:moveTo>
                    <a:pt x="89948" y="1"/>
                  </a:moveTo>
                  <a:cubicBezTo>
                    <a:pt x="83649" y="1"/>
                    <a:pt x="78502" y="5148"/>
                    <a:pt x="78502" y="11446"/>
                  </a:cubicBezTo>
                  <a:lnTo>
                    <a:pt x="78502" y="14559"/>
                  </a:lnTo>
                  <a:cubicBezTo>
                    <a:pt x="40710" y="19951"/>
                    <a:pt x="11250" y="51616"/>
                    <a:pt x="9314" y="90389"/>
                  </a:cubicBezTo>
                  <a:lnTo>
                    <a:pt x="4094" y="90389"/>
                  </a:lnTo>
                  <a:cubicBezTo>
                    <a:pt x="1839" y="90389"/>
                    <a:pt x="1" y="92227"/>
                    <a:pt x="1" y="94482"/>
                  </a:cubicBezTo>
                  <a:cubicBezTo>
                    <a:pt x="1" y="105683"/>
                    <a:pt x="9118" y="114775"/>
                    <a:pt x="20294" y="114775"/>
                  </a:cubicBezTo>
                  <a:lnTo>
                    <a:pt x="159602" y="114775"/>
                  </a:lnTo>
                  <a:cubicBezTo>
                    <a:pt x="170803" y="114775"/>
                    <a:pt x="179920" y="105683"/>
                    <a:pt x="179920" y="94482"/>
                  </a:cubicBezTo>
                  <a:cubicBezTo>
                    <a:pt x="179920" y="92227"/>
                    <a:pt x="178082" y="90389"/>
                    <a:pt x="175827" y="90389"/>
                  </a:cubicBezTo>
                  <a:lnTo>
                    <a:pt x="170582" y="90389"/>
                  </a:lnTo>
                  <a:cubicBezTo>
                    <a:pt x="168646" y="51616"/>
                    <a:pt x="139211" y="19951"/>
                    <a:pt x="101418" y="14559"/>
                  </a:cubicBezTo>
                  <a:lnTo>
                    <a:pt x="101418" y="11446"/>
                  </a:lnTo>
                  <a:cubicBezTo>
                    <a:pt x="101418" y="5148"/>
                    <a:pt x="96271" y="1"/>
                    <a:pt x="89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4119400" y="3421500"/>
              <a:ext cx="952825" cy="681675"/>
            </a:xfrm>
            <a:custGeom>
              <a:avLst/>
              <a:gdLst/>
              <a:ahLst/>
              <a:cxnLst/>
              <a:rect l="l" t="t" r="r" b="b"/>
              <a:pathLst>
                <a:path w="38113" h="27267" extrusionOk="0">
                  <a:moveTo>
                    <a:pt x="4590" y="0"/>
                  </a:moveTo>
                  <a:cubicBezTo>
                    <a:pt x="2851" y="0"/>
                    <a:pt x="1244" y="1105"/>
                    <a:pt x="687" y="2856"/>
                  </a:cubicBezTo>
                  <a:cubicBezTo>
                    <a:pt x="1" y="5012"/>
                    <a:pt x="1202" y="7292"/>
                    <a:pt x="3359" y="7978"/>
                  </a:cubicBezTo>
                  <a:cubicBezTo>
                    <a:pt x="13897" y="11336"/>
                    <a:pt x="23284" y="17512"/>
                    <a:pt x="30441" y="25845"/>
                  </a:cubicBezTo>
                  <a:cubicBezTo>
                    <a:pt x="31250" y="26776"/>
                    <a:pt x="32402" y="27266"/>
                    <a:pt x="33553" y="27266"/>
                  </a:cubicBezTo>
                  <a:cubicBezTo>
                    <a:pt x="34485" y="27266"/>
                    <a:pt x="35441" y="26948"/>
                    <a:pt x="36200" y="26286"/>
                  </a:cubicBezTo>
                  <a:cubicBezTo>
                    <a:pt x="37916" y="24791"/>
                    <a:pt x="38112" y="22218"/>
                    <a:pt x="36642" y="20502"/>
                  </a:cubicBezTo>
                  <a:cubicBezTo>
                    <a:pt x="28480" y="11017"/>
                    <a:pt x="17819" y="4008"/>
                    <a:pt x="5810" y="184"/>
                  </a:cubicBezTo>
                  <a:cubicBezTo>
                    <a:pt x="5403" y="60"/>
                    <a:pt x="4993" y="0"/>
                    <a:pt x="4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3713175" y="3365425"/>
              <a:ext cx="206525" cy="204675"/>
            </a:xfrm>
            <a:custGeom>
              <a:avLst/>
              <a:gdLst/>
              <a:ahLst/>
              <a:cxnLst/>
              <a:rect l="l" t="t" r="r" b="b"/>
              <a:pathLst>
                <a:path w="8261" h="8187" extrusionOk="0">
                  <a:moveTo>
                    <a:pt x="4069" y="1"/>
                  </a:moveTo>
                  <a:cubicBezTo>
                    <a:pt x="1814" y="1"/>
                    <a:pt x="1" y="1839"/>
                    <a:pt x="1" y="4094"/>
                  </a:cubicBezTo>
                  <a:cubicBezTo>
                    <a:pt x="1" y="6349"/>
                    <a:pt x="1814" y="8187"/>
                    <a:pt x="4069" y="8187"/>
                  </a:cubicBezTo>
                  <a:lnTo>
                    <a:pt x="4192" y="8187"/>
                  </a:lnTo>
                  <a:cubicBezTo>
                    <a:pt x="6446" y="8187"/>
                    <a:pt x="8260" y="6349"/>
                    <a:pt x="8260" y="4094"/>
                  </a:cubicBezTo>
                  <a:cubicBezTo>
                    <a:pt x="8260" y="1839"/>
                    <a:pt x="6446" y="1"/>
                    <a:pt x="4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1527600" y="238125"/>
              <a:ext cx="4562350" cy="2247475"/>
            </a:xfrm>
            <a:custGeom>
              <a:avLst/>
              <a:gdLst/>
              <a:ahLst/>
              <a:cxnLst/>
              <a:rect l="l" t="t" r="r" b="b"/>
              <a:pathLst>
                <a:path w="182494" h="89899" extrusionOk="0">
                  <a:moveTo>
                    <a:pt x="162690" y="8161"/>
                  </a:moveTo>
                  <a:cubicBezTo>
                    <a:pt x="169087" y="8161"/>
                    <a:pt x="174332" y="13382"/>
                    <a:pt x="174332" y="19803"/>
                  </a:cubicBezTo>
                  <a:lnTo>
                    <a:pt x="174332" y="56983"/>
                  </a:lnTo>
                  <a:cubicBezTo>
                    <a:pt x="174332" y="63404"/>
                    <a:pt x="169087" y="68625"/>
                    <a:pt x="162690" y="68625"/>
                  </a:cubicBezTo>
                  <a:lnTo>
                    <a:pt x="104702" y="68625"/>
                  </a:lnTo>
                  <a:cubicBezTo>
                    <a:pt x="103624" y="68625"/>
                    <a:pt x="102595" y="69066"/>
                    <a:pt x="101810" y="69825"/>
                  </a:cubicBezTo>
                  <a:lnTo>
                    <a:pt x="91615" y="80021"/>
                  </a:lnTo>
                  <a:lnTo>
                    <a:pt x="81394" y="69825"/>
                  </a:lnTo>
                  <a:cubicBezTo>
                    <a:pt x="80635" y="69066"/>
                    <a:pt x="79581" y="68625"/>
                    <a:pt x="78502" y="68625"/>
                  </a:cubicBezTo>
                  <a:lnTo>
                    <a:pt x="19804" y="68625"/>
                  </a:lnTo>
                  <a:cubicBezTo>
                    <a:pt x="13383" y="68625"/>
                    <a:pt x="8162" y="63404"/>
                    <a:pt x="8162" y="56983"/>
                  </a:cubicBezTo>
                  <a:lnTo>
                    <a:pt x="8162" y="19803"/>
                  </a:lnTo>
                  <a:cubicBezTo>
                    <a:pt x="8162" y="13382"/>
                    <a:pt x="13383" y="8161"/>
                    <a:pt x="19804" y="8161"/>
                  </a:cubicBezTo>
                  <a:close/>
                  <a:moveTo>
                    <a:pt x="19804" y="0"/>
                  </a:moveTo>
                  <a:cubicBezTo>
                    <a:pt x="8898" y="0"/>
                    <a:pt x="1" y="8897"/>
                    <a:pt x="1" y="19803"/>
                  </a:cubicBezTo>
                  <a:lnTo>
                    <a:pt x="1" y="56983"/>
                  </a:lnTo>
                  <a:cubicBezTo>
                    <a:pt x="1" y="67914"/>
                    <a:pt x="8898" y="76786"/>
                    <a:pt x="19804" y="76786"/>
                  </a:cubicBezTo>
                  <a:lnTo>
                    <a:pt x="76811" y="76786"/>
                  </a:lnTo>
                  <a:lnTo>
                    <a:pt x="88723" y="88697"/>
                  </a:lnTo>
                  <a:cubicBezTo>
                    <a:pt x="89507" y="89506"/>
                    <a:pt x="90561" y="89898"/>
                    <a:pt x="91615" y="89898"/>
                  </a:cubicBezTo>
                  <a:cubicBezTo>
                    <a:pt x="92644" y="89898"/>
                    <a:pt x="93698" y="89506"/>
                    <a:pt x="94507" y="88697"/>
                  </a:cubicBezTo>
                  <a:lnTo>
                    <a:pt x="106393" y="76786"/>
                  </a:lnTo>
                  <a:lnTo>
                    <a:pt x="162690" y="76786"/>
                  </a:lnTo>
                  <a:cubicBezTo>
                    <a:pt x="173596" y="76786"/>
                    <a:pt x="182493" y="67914"/>
                    <a:pt x="182493" y="56983"/>
                  </a:cubicBezTo>
                  <a:lnTo>
                    <a:pt x="182493" y="19803"/>
                  </a:lnTo>
                  <a:cubicBezTo>
                    <a:pt x="182493" y="8897"/>
                    <a:pt x="173596" y="0"/>
                    <a:pt x="162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4565475" y="714800"/>
              <a:ext cx="1113950" cy="1021425"/>
            </a:xfrm>
            <a:custGeom>
              <a:avLst/>
              <a:gdLst/>
              <a:ahLst/>
              <a:cxnLst/>
              <a:rect l="l" t="t" r="r" b="b"/>
              <a:pathLst>
                <a:path w="44558" h="40857" extrusionOk="0">
                  <a:moveTo>
                    <a:pt x="29926" y="8187"/>
                  </a:moveTo>
                  <a:cubicBezTo>
                    <a:pt x="33479" y="8187"/>
                    <a:pt x="36371" y="11495"/>
                    <a:pt x="36371" y="15564"/>
                  </a:cubicBezTo>
                  <a:cubicBezTo>
                    <a:pt x="36371" y="19632"/>
                    <a:pt x="28627" y="27009"/>
                    <a:pt x="22279" y="31764"/>
                  </a:cubicBezTo>
                  <a:cubicBezTo>
                    <a:pt x="15907" y="27009"/>
                    <a:pt x="8162" y="19632"/>
                    <a:pt x="8162" y="15564"/>
                  </a:cubicBezTo>
                  <a:cubicBezTo>
                    <a:pt x="8162" y="11495"/>
                    <a:pt x="11054" y="8187"/>
                    <a:pt x="14608" y="8187"/>
                  </a:cubicBezTo>
                  <a:cubicBezTo>
                    <a:pt x="16348" y="8187"/>
                    <a:pt x="17965" y="8947"/>
                    <a:pt x="19191" y="10368"/>
                  </a:cubicBezTo>
                  <a:cubicBezTo>
                    <a:pt x="19950" y="11250"/>
                    <a:pt x="21078" y="11765"/>
                    <a:pt x="22279" y="11765"/>
                  </a:cubicBezTo>
                  <a:cubicBezTo>
                    <a:pt x="23455" y="11765"/>
                    <a:pt x="24583" y="11250"/>
                    <a:pt x="25367" y="10368"/>
                  </a:cubicBezTo>
                  <a:cubicBezTo>
                    <a:pt x="26568" y="8947"/>
                    <a:pt x="28210" y="8187"/>
                    <a:pt x="29926" y="8187"/>
                  </a:cubicBezTo>
                  <a:close/>
                  <a:moveTo>
                    <a:pt x="14608" y="1"/>
                  </a:moveTo>
                  <a:cubicBezTo>
                    <a:pt x="6544" y="1"/>
                    <a:pt x="0" y="6986"/>
                    <a:pt x="0" y="15564"/>
                  </a:cubicBezTo>
                  <a:cubicBezTo>
                    <a:pt x="0" y="26078"/>
                    <a:pt x="16642" y="37891"/>
                    <a:pt x="19975" y="40146"/>
                  </a:cubicBezTo>
                  <a:cubicBezTo>
                    <a:pt x="20661" y="40612"/>
                    <a:pt x="21470" y="40857"/>
                    <a:pt x="22279" y="40857"/>
                  </a:cubicBezTo>
                  <a:cubicBezTo>
                    <a:pt x="23063" y="40857"/>
                    <a:pt x="23872" y="40612"/>
                    <a:pt x="24558" y="40146"/>
                  </a:cubicBezTo>
                  <a:cubicBezTo>
                    <a:pt x="27891" y="37891"/>
                    <a:pt x="44557" y="26078"/>
                    <a:pt x="44557" y="15564"/>
                  </a:cubicBezTo>
                  <a:cubicBezTo>
                    <a:pt x="44557" y="6986"/>
                    <a:pt x="37989" y="1"/>
                    <a:pt x="29926" y="1"/>
                  </a:cubicBezTo>
                  <a:cubicBezTo>
                    <a:pt x="27205" y="1"/>
                    <a:pt x="24558" y="834"/>
                    <a:pt x="22279" y="2305"/>
                  </a:cubicBezTo>
                  <a:cubicBezTo>
                    <a:pt x="19999" y="834"/>
                    <a:pt x="17328" y="1"/>
                    <a:pt x="14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3257925" y="714800"/>
              <a:ext cx="1113950" cy="1021425"/>
            </a:xfrm>
            <a:custGeom>
              <a:avLst/>
              <a:gdLst/>
              <a:ahLst/>
              <a:cxnLst/>
              <a:rect l="l" t="t" r="r" b="b"/>
              <a:pathLst>
                <a:path w="44558" h="40857" extrusionOk="0">
                  <a:moveTo>
                    <a:pt x="29950" y="8187"/>
                  </a:moveTo>
                  <a:cubicBezTo>
                    <a:pt x="33504" y="8187"/>
                    <a:pt x="36396" y="11495"/>
                    <a:pt x="36396" y="15564"/>
                  </a:cubicBezTo>
                  <a:cubicBezTo>
                    <a:pt x="36396" y="19632"/>
                    <a:pt x="28651" y="27009"/>
                    <a:pt x="22279" y="31764"/>
                  </a:cubicBezTo>
                  <a:cubicBezTo>
                    <a:pt x="15931" y="27009"/>
                    <a:pt x="8187" y="19632"/>
                    <a:pt x="8187" y="15564"/>
                  </a:cubicBezTo>
                  <a:cubicBezTo>
                    <a:pt x="8187" y="11495"/>
                    <a:pt x="11079" y="8187"/>
                    <a:pt x="14632" y="8187"/>
                  </a:cubicBezTo>
                  <a:cubicBezTo>
                    <a:pt x="16348" y="8187"/>
                    <a:pt x="17990" y="8947"/>
                    <a:pt x="19191" y="10368"/>
                  </a:cubicBezTo>
                  <a:cubicBezTo>
                    <a:pt x="19975" y="11250"/>
                    <a:pt x="21103" y="11765"/>
                    <a:pt x="22279" y="11765"/>
                  </a:cubicBezTo>
                  <a:cubicBezTo>
                    <a:pt x="23480" y="11765"/>
                    <a:pt x="24583" y="11250"/>
                    <a:pt x="25367" y="10368"/>
                  </a:cubicBezTo>
                  <a:cubicBezTo>
                    <a:pt x="26593" y="8947"/>
                    <a:pt x="28210" y="8187"/>
                    <a:pt x="29950" y="8187"/>
                  </a:cubicBezTo>
                  <a:close/>
                  <a:moveTo>
                    <a:pt x="14632" y="1"/>
                  </a:moveTo>
                  <a:cubicBezTo>
                    <a:pt x="6569" y="1"/>
                    <a:pt x="1" y="6986"/>
                    <a:pt x="1" y="15564"/>
                  </a:cubicBezTo>
                  <a:cubicBezTo>
                    <a:pt x="1" y="26078"/>
                    <a:pt x="16667" y="37891"/>
                    <a:pt x="20000" y="40146"/>
                  </a:cubicBezTo>
                  <a:cubicBezTo>
                    <a:pt x="20686" y="40612"/>
                    <a:pt x="21495" y="40857"/>
                    <a:pt x="22279" y="40857"/>
                  </a:cubicBezTo>
                  <a:cubicBezTo>
                    <a:pt x="23088" y="40857"/>
                    <a:pt x="23897" y="40612"/>
                    <a:pt x="24583" y="40146"/>
                  </a:cubicBezTo>
                  <a:cubicBezTo>
                    <a:pt x="27916" y="37891"/>
                    <a:pt x="44558" y="26078"/>
                    <a:pt x="44558" y="15564"/>
                  </a:cubicBezTo>
                  <a:cubicBezTo>
                    <a:pt x="44558" y="6986"/>
                    <a:pt x="38014" y="1"/>
                    <a:pt x="29950" y="1"/>
                  </a:cubicBezTo>
                  <a:cubicBezTo>
                    <a:pt x="27230" y="1"/>
                    <a:pt x="24558" y="834"/>
                    <a:pt x="22279" y="2305"/>
                  </a:cubicBezTo>
                  <a:cubicBezTo>
                    <a:pt x="20000" y="834"/>
                    <a:pt x="17353" y="1"/>
                    <a:pt x="1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1951000" y="714800"/>
              <a:ext cx="1113950" cy="1021425"/>
            </a:xfrm>
            <a:custGeom>
              <a:avLst/>
              <a:gdLst/>
              <a:ahLst/>
              <a:cxnLst/>
              <a:rect l="l" t="t" r="r" b="b"/>
              <a:pathLst>
                <a:path w="44558" h="40857" extrusionOk="0">
                  <a:moveTo>
                    <a:pt x="29926" y="8187"/>
                  </a:moveTo>
                  <a:cubicBezTo>
                    <a:pt x="33504" y="8187"/>
                    <a:pt x="36396" y="11495"/>
                    <a:pt x="36396" y="15564"/>
                  </a:cubicBezTo>
                  <a:cubicBezTo>
                    <a:pt x="36396" y="19632"/>
                    <a:pt x="28651" y="27009"/>
                    <a:pt x="22279" y="31764"/>
                  </a:cubicBezTo>
                  <a:cubicBezTo>
                    <a:pt x="15907" y="27009"/>
                    <a:pt x="8162" y="19632"/>
                    <a:pt x="8162" y="15564"/>
                  </a:cubicBezTo>
                  <a:cubicBezTo>
                    <a:pt x="8162" y="11495"/>
                    <a:pt x="11054" y="8187"/>
                    <a:pt x="14632" y="8187"/>
                  </a:cubicBezTo>
                  <a:cubicBezTo>
                    <a:pt x="16348" y="8187"/>
                    <a:pt x="17965" y="8947"/>
                    <a:pt x="19191" y="10368"/>
                  </a:cubicBezTo>
                  <a:cubicBezTo>
                    <a:pt x="19975" y="11250"/>
                    <a:pt x="21102" y="11765"/>
                    <a:pt x="22279" y="11765"/>
                  </a:cubicBezTo>
                  <a:cubicBezTo>
                    <a:pt x="23455" y="11765"/>
                    <a:pt x="24583" y="11250"/>
                    <a:pt x="25367" y="10368"/>
                  </a:cubicBezTo>
                  <a:cubicBezTo>
                    <a:pt x="26592" y="8947"/>
                    <a:pt x="28210" y="8187"/>
                    <a:pt x="29926" y="8187"/>
                  </a:cubicBezTo>
                  <a:close/>
                  <a:moveTo>
                    <a:pt x="14632" y="1"/>
                  </a:moveTo>
                  <a:cubicBezTo>
                    <a:pt x="6569" y="1"/>
                    <a:pt x="0" y="6986"/>
                    <a:pt x="0" y="15564"/>
                  </a:cubicBezTo>
                  <a:cubicBezTo>
                    <a:pt x="0" y="26078"/>
                    <a:pt x="16642" y="37891"/>
                    <a:pt x="20000" y="40146"/>
                  </a:cubicBezTo>
                  <a:cubicBezTo>
                    <a:pt x="20686" y="40612"/>
                    <a:pt x="21470" y="40857"/>
                    <a:pt x="22279" y="40857"/>
                  </a:cubicBezTo>
                  <a:cubicBezTo>
                    <a:pt x="23088" y="40857"/>
                    <a:pt x="23872" y="40612"/>
                    <a:pt x="24558" y="40146"/>
                  </a:cubicBezTo>
                  <a:cubicBezTo>
                    <a:pt x="27916" y="37891"/>
                    <a:pt x="44557" y="26078"/>
                    <a:pt x="44557" y="15564"/>
                  </a:cubicBezTo>
                  <a:cubicBezTo>
                    <a:pt x="44557" y="6986"/>
                    <a:pt x="37989" y="1"/>
                    <a:pt x="29926" y="1"/>
                  </a:cubicBezTo>
                  <a:cubicBezTo>
                    <a:pt x="27205" y="1"/>
                    <a:pt x="24558" y="834"/>
                    <a:pt x="22279" y="2305"/>
                  </a:cubicBezTo>
                  <a:cubicBezTo>
                    <a:pt x="20000" y="834"/>
                    <a:pt x="17353" y="1"/>
                    <a:pt x="1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31" name="Google Shape;331;p28"/>
          <p:cNvGrpSpPr/>
          <p:nvPr/>
        </p:nvGrpSpPr>
        <p:grpSpPr>
          <a:xfrm>
            <a:off x="2370268" y="2501697"/>
            <a:ext cx="259827" cy="370002"/>
            <a:chOff x="1975500" y="238025"/>
            <a:chExt cx="3664700" cy="5218650"/>
          </a:xfrm>
        </p:grpSpPr>
        <p:sp>
          <p:nvSpPr>
            <p:cNvPr id="332" name="Google Shape;332;p28"/>
            <p:cNvSpPr/>
            <p:nvPr/>
          </p:nvSpPr>
          <p:spPr>
            <a:xfrm>
              <a:off x="1975500" y="238025"/>
              <a:ext cx="3650600" cy="5218650"/>
            </a:xfrm>
            <a:custGeom>
              <a:avLst/>
              <a:gdLst/>
              <a:ahLst/>
              <a:cxnLst/>
              <a:rect l="l" t="t" r="r" b="b"/>
              <a:pathLst>
                <a:path w="146024" h="208746" extrusionOk="0">
                  <a:moveTo>
                    <a:pt x="72981" y="8496"/>
                  </a:moveTo>
                  <a:cubicBezTo>
                    <a:pt x="83921" y="8496"/>
                    <a:pt x="94855" y="12946"/>
                    <a:pt x="102717" y="21792"/>
                  </a:cubicBezTo>
                  <a:cubicBezTo>
                    <a:pt x="109923" y="29929"/>
                    <a:pt x="113770" y="40762"/>
                    <a:pt x="113599" y="51595"/>
                  </a:cubicBezTo>
                  <a:cubicBezTo>
                    <a:pt x="108893" y="47968"/>
                    <a:pt x="104359" y="43311"/>
                    <a:pt x="102570" y="37502"/>
                  </a:cubicBezTo>
                  <a:cubicBezTo>
                    <a:pt x="101369" y="33630"/>
                    <a:pt x="103354" y="30174"/>
                    <a:pt x="102545" y="26719"/>
                  </a:cubicBezTo>
                  <a:cubicBezTo>
                    <a:pt x="102075" y="24716"/>
                    <a:pt x="100281" y="23550"/>
                    <a:pt x="98459" y="23550"/>
                  </a:cubicBezTo>
                  <a:cubicBezTo>
                    <a:pt x="97337" y="23550"/>
                    <a:pt x="96205" y="23992"/>
                    <a:pt x="95364" y="24954"/>
                  </a:cubicBezTo>
                  <a:cubicBezTo>
                    <a:pt x="89384" y="31841"/>
                    <a:pt x="78943" y="37282"/>
                    <a:pt x="64361" y="41154"/>
                  </a:cubicBezTo>
                  <a:cubicBezTo>
                    <a:pt x="53994" y="43899"/>
                    <a:pt x="43308" y="45443"/>
                    <a:pt x="32622" y="46326"/>
                  </a:cubicBezTo>
                  <a:lnTo>
                    <a:pt x="32622" y="46326"/>
                  </a:lnTo>
                  <a:cubicBezTo>
                    <a:pt x="33578" y="36841"/>
                    <a:pt x="37597" y="27895"/>
                    <a:pt x="43994" y="21033"/>
                  </a:cubicBezTo>
                  <a:cubicBezTo>
                    <a:pt x="51814" y="12658"/>
                    <a:pt x="62401" y="8496"/>
                    <a:pt x="72981" y="8496"/>
                  </a:cubicBezTo>
                  <a:close/>
                  <a:moveTo>
                    <a:pt x="93992" y="37159"/>
                  </a:moveTo>
                  <a:cubicBezTo>
                    <a:pt x="95953" y="47453"/>
                    <a:pt x="104040" y="55320"/>
                    <a:pt x="112471" y="60884"/>
                  </a:cubicBezTo>
                  <a:cubicBezTo>
                    <a:pt x="108084" y="79854"/>
                    <a:pt x="91884" y="93358"/>
                    <a:pt x="73012" y="93358"/>
                  </a:cubicBezTo>
                  <a:cubicBezTo>
                    <a:pt x="51837" y="93358"/>
                    <a:pt x="34411" y="76300"/>
                    <a:pt x="32573" y="54610"/>
                  </a:cubicBezTo>
                  <a:cubicBezTo>
                    <a:pt x="53307" y="52918"/>
                    <a:pt x="76615" y="49536"/>
                    <a:pt x="93992" y="37159"/>
                  </a:cubicBezTo>
                  <a:close/>
                  <a:moveTo>
                    <a:pt x="82644" y="101593"/>
                  </a:moveTo>
                  <a:lnTo>
                    <a:pt x="73012" y="106421"/>
                  </a:lnTo>
                  <a:lnTo>
                    <a:pt x="63380" y="101593"/>
                  </a:lnTo>
                  <a:close/>
                  <a:moveTo>
                    <a:pt x="50023" y="104142"/>
                  </a:moveTo>
                  <a:lnTo>
                    <a:pt x="63797" y="111004"/>
                  </a:lnTo>
                  <a:lnTo>
                    <a:pt x="50023" y="117891"/>
                  </a:lnTo>
                  <a:lnTo>
                    <a:pt x="50023" y="104142"/>
                  </a:lnTo>
                  <a:close/>
                  <a:moveTo>
                    <a:pt x="96002" y="104142"/>
                  </a:moveTo>
                  <a:lnTo>
                    <a:pt x="96002" y="117891"/>
                  </a:lnTo>
                  <a:lnTo>
                    <a:pt x="82228" y="111004"/>
                  </a:lnTo>
                  <a:lnTo>
                    <a:pt x="96002" y="104142"/>
                  </a:lnTo>
                  <a:close/>
                  <a:moveTo>
                    <a:pt x="72999" y="1"/>
                  </a:moveTo>
                  <a:cubicBezTo>
                    <a:pt x="71406" y="1"/>
                    <a:pt x="69792" y="82"/>
                    <a:pt x="68160" y="249"/>
                  </a:cubicBezTo>
                  <a:cubicBezTo>
                    <a:pt x="56739" y="1426"/>
                    <a:pt x="46028" y="6793"/>
                    <a:pt x="37989" y="15396"/>
                  </a:cubicBezTo>
                  <a:cubicBezTo>
                    <a:pt x="29093" y="24929"/>
                    <a:pt x="24166" y="37797"/>
                    <a:pt x="24166" y="50811"/>
                  </a:cubicBezTo>
                  <a:cubicBezTo>
                    <a:pt x="24166" y="68604"/>
                    <a:pt x="33014" y="84290"/>
                    <a:pt x="46371" y="93358"/>
                  </a:cubicBezTo>
                  <a:lnTo>
                    <a:pt x="37695" y="93358"/>
                  </a:lnTo>
                  <a:cubicBezTo>
                    <a:pt x="16912" y="93358"/>
                    <a:pt x="1" y="110293"/>
                    <a:pt x="1" y="131077"/>
                  </a:cubicBezTo>
                  <a:lnTo>
                    <a:pt x="1" y="196932"/>
                  </a:lnTo>
                  <a:cubicBezTo>
                    <a:pt x="1" y="203451"/>
                    <a:pt x="5295" y="208745"/>
                    <a:pt x="11789" y="208745"/>
                  </a:cubicBezTo>
                  <a:lnTo>
                    <a:pt x="134211" y="208745"/>
                  </a:lnTo>
                  <a:cubicBezTo>
                    <a:pt x="140730" y="208745"/>
                    <a:pt x="146024" y="203451"/>
                    <a:pt x="146024" y="196932"/>
                  </a:cubicBezTo>
                  <a:lnTo>
                    <a:pt x="146024" y="191319"/>
                  </a:lnTo>
                  <a:cubicBezTo>
                    <a:pt x="146024" y="188673"/>
                    <a:pt x="143965" y="187349"/>
                    <a:pt x="141907" y="187349"/>
                  </a:cubicBezTo>
                  <a:cubicBezTo>
                    <a:pt x="139848" y="187349"/>
                    <a:pt x="137789" y="188673"/>
                    <a:pt x="137789" y="191319"/>
                  </a:cubicBezTo>
                  <a:lnTo>
                    <a:pt x="137789" y="196932"/>
                  </a:lnTo>
                  <a:cubicBezTo>
                    <a:pt x="137789" y="198893"/>
                    <a:pt x="136171" y="200510"/>
                    <a:pt x="134211" y="200510"/>
                  </a:cubicBezTo>
                  <a:lnTo>
                    <a:pt x="118819" y="200510"/>
                  </a:lnTo>
                  <a:lnTo>
                    <a:pt x="118819" y="178036"/>
                  </a:lnTo>
                  <a:cubicBezTo>
                    <a:pt x="118819" y="175389"/>
                    <a:pt x="116761" y="174065"/>
                    <a:pt x="114702" y="174065"/>
                  </a:cubicBezTo>
                  <a:cubicBezTo>
                    <a:pt x="112643" y="174065"/>
                    <a:pt x="110584" y="175389"/>
                    <a:pt x="110584" y="178036"/>
                  </a:cubicBezTo>
                  <a:lnTo>
                    <a:pt x="110584" y="200510"/>
                  </a:lnTo>
                  <a:lnTo>
                    <a:pt x="77130" y="200510"/>
                  </a:lnTo>
                  <a:lnTo>
                    <a:pt x="77130" y="165169"/>
                  </a:lnTo>
                  <a:cubicBezTo>
                    <a:pt x="77130" y="162531"/>
                    <a:pt x="75066" y="161207"/>
                    <a:pt x="73005" y="161207"/>
                  </a:cubicBezTo>
                  <a:cubicBezTo>
                    <a:pt x="70949" y="161207"/>
                    <a:pt x="68895" y="162525"/>
                    <a:pt x="68895" y="165169"/>
                  </a:cubicBezTo>
                  <a:lnTo>
                    <a:pt x="68895" y="200510"/>
                  </a:lnTo>
                  <a:lnTo>
                    <a:pt x="35440" y="200510"/>
                  </a:lnTo>
                  <a:lnTo>
                    <a:pt x="35440" y="154679"/>
                  </a:lnTo>
                  <a:cubicBezTo>
                    <a:pt x="35440" y="152041"/>
                    <a:pt x="33377" y="150718"/>
                    <a:pt x="31316" y="150718"/>
                  </a:cubicBezTo>
                  <a:cubicBezTo>
                    <a:pt x="29259" y="150718"/>
                    <a:pt x="27205" y="152035"/>
                    <a:pt x="27205" y="154679"/>
                  </a:cubicBezTo>
                  <a:lnTo>
                    <a:pt x="27205" y="200510"/>
                  </a:lnTo>
                  <a:lnTo>
                    <a:pt x="11789" y="200510"/>
                  </a:lnTo>
                  <a:cubicBezTo>
                    <a:pt x="9829" y="200510"/>
                    <a:pt x="8236" y="198917"/>
                    <a:pt x="8236" y="196932"/>
                  </a:cubicBezTo>
                  <a:lnTo>
                    <a:pt x="8236" y="131077"/>
                  </a:lnTo>
                  <a:cubicBezTo>
                    <a:pt x="8236" y="114828"/>
                    <a:pt x="21446" y="101593"/>
                    <a:pt x="37695" y="101593"/>
                  </a:cubicBezTo>
                  <a:lnTo>
                    <a:pt x="41788" y="101593"/>
                  </a:lnTo>
                  <a:lnTo>
                    <a:pt x="41788" y="124533"/>
                  </a:lnTo>
                  <a:cubicBezTo>
                    <a:pt x="41788" y="126885"/>
                    <a:pt x="43805" y="128646"/>
                    <a:pt x="45978" y="128646"/>
                  </a:cubicBezTo>
                  <a:cubicBezTo>
                    <a:pt x="46568" y="128646"/>
                    <a:pt x="47169" y="128516"/>
                    <a:pt x="47744" y="128234"/>
                  </a:cubicBezTo>
                  <a:lnTo>
                    <a:pt x="68895" y="117671"/>
                  </a:lnTo>
                  <a:lnTo>
                    <a:pt x="68895" y="132278"/>
                  </a:lnTo>
                  <a:cubicBezTo>
                    <a:pt x="68895" y="134925"/>
                    <a:pt x="70954" y="136248"/>
                    <a:pt x="73012" y="136248"/>
                  </a:cubicBezTo>
                  <a:cubicBezTo>
                    <a:pt x="75071" y="136248"/>
                    <a:pt x="77130" y="134925"/>
                    <a:pt x="77130" y="132278"/>
                  </a:cubicBezTo>
                  <a:lnTo>
                    <a:pt x="77130" y="117671"/>
                  </a:lnTo>
                  <a:lnTo>
                    <a:pt x="98281" y="128234"/>
                  </a:lnTo>
                  <a:cubicBezTo>
                    <a:pt x="98851" y="128516"/>
                    <a:pt x="99449" y="128646"/>
                    <a:pt x="100037" y="128646"/>
                  </a:cubicBezTo>
                  <a:cubicBezTo>
                    <a:pt x="102204" y="128646"/>
                    <a:pt x="104237" y="126885"/>
                    <a:pt x="104237" y="124533"/>
                  </a:cubicBezTo>
                  <a:lnTo>
                    <a:pt x="104237" y="101593"/>
                  </a:lnTo>
                  <a:lnTo>
                    <a:pt x="108305" y="101593"/>
                  </a:lnTo>
                  <a:cubicBezTo>
                    <a:pt x="124554" y="101593"/>
                    <a:pt x="137789" y="114828"/>
                    <a:pt x="137789" y="131077"/>
                  </a:cubicBezTo>
                  <a:lnTo>
                    <a:pt x="137789" y="158184"/>
                  </a:lnTo>
                  <a:cubicBezTo>
                    <a:pt x="137789" y="160831"/>
                    <a:pt x="139848" y="162154"/>
                    <a:pt x="141907" y="162154"/>
                  </a:cubicBezTo>
                  <a:cubicBezTo>
                    <a:pt x="143965" y="162154"/>
                    <a:pt x="146024" y="160831"/>
                    <a:pt x="146024" y="158184"/>
                  </a:cubicBezTo>
                  <a:lnTo>
                    <a:pt x="146024" y="131077"/>
                  </a:lnTo>
                  <a:cubicBezTo>
                    <a:pt x="146024" y="110293"/>
                    <a:pt x="129088" y="93358"/>
                    <a:pt x="108305" y="93358"/>
                  </a:cubicBezTo>
                  <a:lnTo>
                    <a:pt x="99727" y="93358"/>
                  </a:lnTo>
                  <a:cubicBezTo>
                    <a:pt x="110731" y="85907"/>
                    <a:pt x="118697" y="73898"/>
                    <a:pt x="121099" y="59585"/>
                  </a:cubicBezTo>
                  <a:cubicBezTo>
                    <a:pt x="126129" y="29704"/>
                    <a:pt x="103429" y="1"/>
                    <a:pt x="72999" y="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4116950" y="3680975"/>
              <a:ext cx="829050" cy="666675"/>
            </a:xfrm>
            <a:custGeom>
              <a:avLst/>
              <a:gdLst/>
              <a:ahLst/>
              <a:cxnLst/>
              <a:rect l="l" t="t" r="r" b="b"/>
              <a:pathLst>
                <a:path w="33162" h="26667" extrusionOk="0">
                  <a:moveTo>
                    <a:pt x="24926" y="8236"/>
                  </a:moveTo>
                  <a:lnTo>
                    <a:pt x="24926" y="18431"/>
                  </a:lnTo>
                  <a:lnTo>
                    <a:pt x="8236" y="18431"/>
                  </a:lnTo>
                  <a:lnTo>
                    <a:pt x="8236" y="8236"/>
                  </a:lnTo>
                  <a:close/>
                  <a:moveTo>
                    <a:pt x="4118" y="1"/>
                  </a:moveTo>
                  <a:cubicBezTo>
                    <a:pt x="1839" y="1"/>
                    <a:pt x="1" y="1839"/>
                    <a:pt x="1" y="4118"/>
                  </a:cubicBezTo>
                  <a:lnTo>
                    <a:pt x="1" y="22549"/>
                  </a:lnTo>
                  <a:cubicBezTo>
                    <a:pt x="1" y="24828"/>
                    <a:pt x="1839" y="26666"/>
                    <a:pt x="4118" y="26666"/>
                  </a:cubicBezTo>
                  <a:lnTo>
                    <a:pt x="29044" y="26666"/>
                  </a:lnTo>
                  <a:cubicBezTo>
                    <a:pt x="31299" y="26666"/>
                    <a:pt x="33161" y="24828"/>
                    <a:pt x="33161" y="22549"/>
                  </a:cubicBezTo>
                  <a:lnTo>
                    <a:pt x="33161" y="4118"/>
                  </a:lnTo>
                  <a:cubicBezTo>
                    <a:pt x="33161" y="1839"/>
                    <a:pt x="31299" y="1"/>
                    <a:pt x="29044" y="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3688500" y="3859550"/>
              <a:ext cx="225675" cy="204050"/>
            </a:xfrm>
            <a:custGeom>
              <a:avLst/>
              <a:gdLst/>
              <a:ahLst/>
              <a:cxnLst/>
              <a:rect l="l" t="t" r="r" b="b"/>
              <a:pathLst>
                <a:path w="9027" h="8162" extrusionOk="0">
                  <a:moveTo>
                    <a:pt x="4572" y="1"/>
                  </a:moveTo>
                  <a:cubicBezTo>
                    <a:pt x="2662" y="1"/>
                    <a:pt x="748" y="1287"/>
                    <a:pt x="424" y="3470"/>
                  </a:cubicBezTo>
                  <a:cubicBezTo>
                    <a:pt x="0" y="6152"/>
                    <a:pt x="2245" y="8161"/>
                    <a:pt x="4578" y="8161"/>
                  </a:cubicBezTo>
                  <a:cubicBezTo>
                    <a:pt x="5485" y="8161"/>
                    <a:pt x="6406" y="7857"/>
                    <a:pt x="7188" y="7171"/>
                  </a:cubicBezTo>
                  <a:cubicBezTo>
                    <a:pt x="8732" y="5823"/>
                    <a:pt x="9026" y="3495"/>
                    <a:pt x="7899" y="1803"/>
                  </a:cubicBezTo>
                  <a:cubicBezTo>
                    <a:pt x="7099" y="564"/>
                    <a:pt x="5836" y="1"/>
                    <a:pt x="4572" y="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5406125" y="4503150"/>
              <a:ext cx="234075" cy="205300"/>
            </a:xfrm>
            <a:custGeom>
              <a:avLst/>
              <a:gdLst/>
              <a:ahLst/>
              <a:cxnLst/>
              <a:rect l="l" t="t" r="r" b="b"/>
              <a:pathLst>
                <a:path w="9363" h="8212" extrusionOk="0">
                  <a:moveTo>
                    <a:pt x="4666" y="1"/>
                  </a:moveTo>
                  <a:cubicBezTo>
                    <a:pt x="3872" y="1"/>
                    <a:pt x="3072" y="225"/>
                    <a:pt x="2378" y="691"/>
                  </a:cubicBezTo>
                  <a:cubicBezTo>
                    <a:pt x="515" y="1916"/>
                    <a:pt x="0" y="4514"/>
                    <a:pt x="1250" y="6377"/>
                  </a:cubicBezTo>
                  <a:cubicBezTo>
                    <a:pt x="2023" y="7567"/>
                    <a:pt x="3352" y="8211"/>
                    <a:pt x="4695" y="8211"/>
                  </a:cubicBezTo>
                  <a:cubicBezTo>
                    <a:pt x="5481" y="8211"/>
                    <a:pt x="6273" y="7990"/>
                    <a:pt x="6961" y="7529"/>
                  </a:cubicBezTo>
                  <a:cubicBezTo>
                    <a:pt x="8799" y="6303"/>
                    <a:pt x="9363" y="3656"/>
                    <a:pt x="8088" y="1818"/>
                  </a:cubicBezTo>
                  <a:cubicBezTo>
                    <a:pt x="7320" y="635"/>
                    <a:pt x="6002" y="1"/>
                    <a:pt x="4666" y="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10" name="Straight Arrow Connector 9"/>
          <p:cNvCxnSpPr>
            <a:stCxn id="290" idx="2"/>
          </p:cNvCxnSpPr>
          <p:nvPr/>
        </p:nvCxnSpPr>
        <p:spPr>
          <a:xfrm flipH="1">
            <a:off x="2949356" y="1184989"/>
            <a:ext cx="1677254" cy="1190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90" idx="2"/>
          </p:cNvCxnSpPr>
          <p:nvPr/>
        </p:nvCxnSpPr>
        <p:spPr>
          <a:xfrm>
            <a:off x="4626610" y="1184989"/>
            <a:ext cx="5495" cy="1083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0" idx="2"/>
          </p:cNvCxnSpPr>
          <p:nvPr/>
        </p:nvCxnSpPr>
        <p:spPr>
          <a:xfrm>
            <a:off x="4626610" y="1184989"/>
            <a:ext cx="1861600" cy="11443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288" grpId="0" animBg="1"/>
      <p:bldP spid="289" grpId="0" animBg="1"/>
      <p:bldP spid="299" grpId="0"/>
      <p:bldP spid="301" grpId="0"/>
      <p:bldP spid="303" grpId="0"/>
    </p:bldLst>
  </p:timing>
</p:sld>
</file>

<file path=ppt/theme/theme1.xml><?xml version="1.0" encoding="utf-8"?>
<a:theme xmlns:a="http://schemas.openxmlformats.org/drawingml/2006/main" name="Restaurant Marketing Plan ">
  <a:themeElements>
    <a:clrScheme name="Simple Light">
      <a:dk1>
        <a:srgbClr val="3B5C36"/>
      </a:dk1>
      <a:lt1>
        <a:srgbClr val="F3F3F3"/>
      </a:lt1>
      <a:dk2>
        <a:srgbClr val="666666"/>
      </a:dk2>
      <a:lt2>
        <a:srgbClr val="EEEEEE"/>
      </a:lt2>
      <a:accent1>
        <a:srgbClr val="8687D1"/>
      </a:accent1>
      <a:accent2>
        <a:srgbClr val="3B5C36"/>
      </a:accent2>
      <a:accent3>
        <a:srgbClr val="FF9900"/>
      </a:accent3>
      <a:accent4>
        <a:srgbClr val="FF9900"/>
      </a:accent4>
      <a:accent5>
        <a:srgbClr val="8687D1"/>
      </a:accent5>
      <a:accent6>
        <a:srgbClr val="8687D1"/>
      </a:accent6>
      <a:hlink>
        <a:srgbClr val="3B5C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317</Words>
  <Application>Microsoft Office PowerPoint</Application>
  <PresentationFormat>On-screen Show (16:9)</PresentationFormat>
  <Paragraphs>113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Pathway Gothic One</vt:lpstr>
      <vt:lpstr>Antic</vt:lpstr>
      <vt:lpstr>Times New Roman</vt:lpstr>
      <vt:lpstr>Wingdings</vt:lpstr>
      <vt:lpstr>Anton</vt:lpstr>
      <vt:lpstr>Fira Sans Extra Condensed Medium</vt:lpstr>
      <vt:lpstr>Restaurant Marketing Plan </vt:lpstr>
      <vt:lpstr>Dự án tốt nghiệp </vt:lpstr>
      <vt:lpstr>Mục lục</vt:lpstr>
      <vt:lpstr>PowerPoint Presentation</vt:lpstr>
      <vt:lpstr>Phần 2 : Giới thiệu đề tài</vt:lpstr>
      <vt:lpstr>Số liệu thống kê</vt:lpstr>
      <vt:lpstr>PowerPoint Presentation</vt:lpstr>
      <vt:lpstr>Ý tưởng mục đích đề tài</vt:lpstr>
      <vt:lpstr>PHẦN 3 : PHÂN TÍCH YÊU CẦU, HỆ THỐNG</vt:lpstr>
      <vt:lpstr>Danh sách tác nhân</vt:lpstr>
      <vt:lpstr>Sơ đồ USECASE</vt:lpstr>
      <vt:lpstr>Chức năng chính</vt:lpstr>
      <vt:lpstr>Sơ đồ Workflow</vt:lpstr>
      <vt:lpstr>PHẦN 4 : THIẾT KẾ</vt:lpstr>
      <vt:lpstr>Sơ đồ thành phần cơ sở dữ liệu</vt:lpstr>
      <vt:lpstr>PowerPoint Presentation</vt:lpstr>
      <vt:lpstr>PowerPoint Presentation</vt:lpstr>
      <vt:lpstr>PowerPoint Presentation</vt:lpstr>
      <vt:lpstr>Demo sản phẩm</vt:lpstr>
      <vt:lpstr>TỔNG KẾT</vt:lpstr>
      <vt:lpstr>THANKS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tốt nghiệp</dc:title>
  <dc:creator/>
  <cp:lastModifiedBy>DELL</cp:lastModifiedBy>
  <cp:revision>29</cp:revision>
  <dcterms:created xsi:type="dcterms:W3CDTF">2020-12-11T03:34:00Z</dcterms:created>
  <dcterms:modified xsi:type="dcterms:W3CDTF">2020-12-13T13:57:34Z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